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3DD1-D7DC-4383-900C-9391B52A5AE2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9561-3C58-4D8A-B5EA-E33D308FA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1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3DD1-D7DC-4383-900C-9391B52A5AE2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9561-3C58-4D8A-B5EA-E33D308FA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803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3DD1-D7DC-4383-900C-9391B52A5AE2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9561-3C58-4D8A-B5EA-E33D308FA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57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3DD1-D7DC-4383-900C-9391B52A5AE2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9561-3C58-4D8A-B5EA-E33D308FA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448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3DD1-D7DC-4383-900C-9391B52A5AE2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9561-3C58-4D8A-B5EA-E33D308FA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668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3DD1-D7DC-4383-900C-9391B52A5AE2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9561-3C58-4D8A-B5EA-E33D308FA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23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3DD1-D7DC-4383-900C-9391B52A5AE2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9561-3C58-4D8A-B5EA-E33D308FA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157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3DD1-D7DC-4383-900C-9391B52A5AE2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9561-3C58-4D8A-B5EA-E33D308FA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262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3DD1-D7DC-4383-900C-9391B52A5AE2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9561-3C58-4D8A-B5EA-E33D308FA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181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3DD1-D7DC-4383-900C-9391B52A5AE2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9561-3C58-4D8A-B5EA-E33D308FA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853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3DD1-D7DC-4383-900C-9391B52A5AE2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9561-3C58-4D8A-B5EA-E33D308FA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421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23DD1-D7DC-4383-900C-9391B52A5AE2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09561-3C58-4D8A-B5EA-E33D308FA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28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52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47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477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dns</cp:lastModifiedBy>
  <cp:revision>1</cp:revision>
  <dcterms:created xsi:type="dcterms:W3CDTF">2021-10-27T08:35:32Z</dcterms:created>
  <dcterms:modified xsi:type="dcterms:W3CDTF">2021-10-27T08:37:23Z</dcterms:modified>
</cp:coreProperties>
</file>