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5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93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9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6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3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6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0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1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2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9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1287A-61A3-4F9A-8C72-BE4810360EF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690D28-AF8E-4199-BEAF-AAE5E59E2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 имени Косова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 в школьной столовой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08" y="2108344"/>
            <a:ext cx="7114944" cy="4749656"/>
          </a:xfrm>
        </p:spPr>
      </p:pic>
      <p:pic>
        <p:nvPicPr>
          <p:cNvPr id="3" name="9265f85b83356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0144" y="122237"/>
            <a:ext cx="576984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01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Рассмотрим один из завтраков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Плов</a:t>
            </a:r>
          </a:p>
          <a:p>
            <a:r>
              <a:rPr lang="ru-RU" sz="3600" dirty="0" smtClean="0"/>
              <a:t>Чай с лимоном</a:t>
            </a:r>
          </a:p>
          <a:p>
            <a:r>
              <a:rPr lang="ru-RU" sz="3600" dirty="0" smtClean="0"/>
              <a:t>Хлеб</a:t>
            </a:r>
          </a:p>
          <a:p>
            <a:r>
              <a:rPr lang="ru-RU" sz="3600" dirty="0" smtClean="0"/>
              <a:t>Молоко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65" y="1551609"/>
            <a:ext cx="3194602" cy="42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Технология приготовления плова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1235"/>
            <a:ext cx="5060858" cy="487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Перед приготовлением рисовую крупу просеивают, перебирают, промывают. </a:t>
            </a:r>
          </a:p>
          <a:p>
            <a:r>
              <a:rPr lang="ru-RU" sz="2400" dirty="0" smtClean="0"/>
              <a:t>Мясо нарезают, обжаривают до образования корочки. Посыпав солью, кладут в посуду. </a:t>
            </a:r>
          </a:p>
          <a:p>
            <a:r>
              <a:rPr lang="ru-RU" sz="2400" dirty="0" smtClean="0"/>
              <a:t>Добавляют подготовленные овощи (лук, морковь).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1" y="1270000"/>
            <a:ext cx="3525907" cy="2295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1" b="18507"/>
          <a:stretch/>
        </p:blipFill>
        <p:spPr>
          <a:xfrm>
            <a:off x="6245051" y="3736298"/>
            <a:ext cx="3525907" cy="21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81" y="834790"/>
            <a:ext cx="3616371" cy="4570470"/>
          </a:xfrm>
        </p:spPr>
        <p:txBody>
          <a:bodyPr>
            <a:normAutofit/>
          </a:bodyPr>
          <a:lstStyle/>
          <a:p>
            <a:r>
              <a:rPr lang="ru-RU" sz="2000" dirty="0"/>
              <a:t>Заливают горячим бульоном и дают закипеть (2,1 л воды на 1 кг рисовой крупы),затем кладут промытую рисовую крупу и варят до загустения.</a:t>
            </a:r>
          </a:p>
          <a:p>
            <a:r>
              <a:rPr lang="ru-RU" sz="2000" dirty="0"/>
              <a:t>Далее посуду с пловом ставят на 40-50 минут в жарочный шкаф с температурой 250-280 С.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 r="-853"/>
          <a:stretch/>
        </p:blipFill>
        <p:spPr>
          <a:xfrm>
            <a:off x="5102087" y="689112"/>
            <a:ext cx="4439477" cy="39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Рецептура чай с сахаром и лимоном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Чай черный байховый</a:t>
            </a:r>
          </a:p>
          <a:p>
            <a:r>
              <a:rPr lang="ru-RU" dirty="0" smtClean="0"/>
              <a:t>Вода питьевая</a:t>
            </a:r>
          </a:p>
          <a:p>
            <a:r>
              <a:rPr lang="ru-RU" dirty="0" smtClean="0"/>
              <a:t>Сахар песок</a:t>
            </a:r>
          </a:p>
          <a:p>
            <a:r>
              <a:rPr lang="ru-RU" dirty="0" smtClean="0"/>
              <a:t>Лимон</a:t>
            </a:r>
          </a:p>
          <a:p>
            <a:r>
              <a:rPr lang="ru-RU" dirty="0" smtClean="0"/>
              <a:t>Выход 200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11" y="4278640"/>
            <a:ext cx="2964391" cy="2313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43" y="1600560"/>
            <a:ext cx="2929559" cy="24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68626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Технологический </a:t>
            </a:r>
            <a:r>
              <a:rPr lang="ru-RU" dirty="0" smtClean="0"/>
              <a:t>процесс.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Молоко кипяченое.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3417588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Молоко кипятят в посуде, предназначенной для этой цели. Затем охлаждают и разливают в стаканы.</a:t>
            </a:r>
            <a:endParaRPr lang="ru-RU" sz="24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53" r="32453" b="-1"/>
          <a:stretch/>
        </p:blipFill>
        <p:spPr>
          <a:xfrm>
            <a:off x="5347962" y="2089426"/>
            <a:ext cx="3793519" cy="37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B0F0"/>
                </a:solidFill>
              </a:rPr>
              <a:t>Приятного аппетита!</a:t>
            </a:r>
            <a:endParaRPr lang="ru-RU" sz="4800" b="1" i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8" y="1930400"/>
            <a:ext cx="3317296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03" y="1392238"/>
            <a:ext cx="4419599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133</Words>
  <Application>Microsoft Office PowerPoint</Application>
  <PresentationFormat>Широкоэкранный</PresentationFormat>
  <Paragraphs>21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МБОУ СОШ №4 имени Косова Приготовление горячего завтрака в школьной столовой</vt:lpstr>
      <vt:lpstr>Рассмотрим один из завтраков</vt:lpstr>
      <vt:lpstr>Технология приготовления плова</vt:lpstr>
      <vt:lpstr>Презентация PowerPoint</vt:lpstr>
      <vt:lpstr>Рецептура чай с сахаром и лимоном</vt:lpstr>
      <vt:lpstr>Технологический процесс. Молоко кипяченое. </vt:lpstr>
      <vt:lpstr>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№4 имени Косова Приготовление горячего завтрака в школьной столовой</dc:title>
  <dc:creator>User</dc:creator>
  <cp:lastModifiedBy>Сергей Ильин</cp:lastModifiedBy>
  <cp:revision>8</cp:revision>
  <dcterms:created xsi:type="dcterms:W3CDTF">2025-04-25T04:35:40Z</dcterms:created>
  <dcterms:modified xsi:type="dcterms:W3CDTF">2025-05-06T04:14:02Z</dcterms:modified>
</cp:coreProperties>
</file>