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12:45:19.52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989.9541"/>
      <inkml:brushProperty name="anchorY" value="-3091.39136"/>
      <inkml:brushProperty name="scaleFactor" value="0.5"/>
    </inkml:brush>
  </inkml:definitions>
  <inkml:trace contextRef="#ctx0" brushRef="#br0">232 0 24575,'0'0'0,"-4"0"0,-6 0 0,-5 0 0,-3 0 0,-3 0 0,-2 0 0,-1 0 0,0 5 0,-1 0 0,1 4 0,0 0 0,5-1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15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2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5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0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3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3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77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2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7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45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4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7F68-A72C-4ACA-8740-08B26708419F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539D1-9D19-4CE1-9B70-9EC762CA4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8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.jpg"/><Relationship Id="rId7" Type="http://schemas.openxmlformats.org/officeDocument/2006/relationships/customXml" Target="../ink/ink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B9DFF8-3D93-18BE-AAF8-A8D9BDA3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E566A-B2B5-81B0-2B1A-2516E58A4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267" y="1875896"/>
            <a:ext cx="9144000" cy="2387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Здоровый образ жизни </a:t>
            </a:r>
          </a:p>
        </p:txBody>
      </p:sp>
    </p:spTree>
    <p:extLst>
      <p:ext uri="{BB962C8B-B14F-4D97-AF65-F5344CB8AC3E}">
        <p14:creationId xmlns:p14="http://schemas.microsoft.com/office/powerpoint/2010/main" val="10598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C68DB-9951-6044-AD8D-BA86EA36A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A3D7F9-AF46-3020-9943-256959596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B44AE-7542-5406-1663-DA5BD58E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00667"/>
            <a:ext cx="9144000" cy="24008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</a:t>
            </a:r>
            <a:r>
              <a:rPr lang="en-US" sz="8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ru-RU" sz="8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25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A709E9-9FC0-FFF2-D24D-4B3B41D81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429712-28D3-4BC3-D692-C17DC6DCF8B4}"/>
              </a:ext>
            </a:extLst>
          </p:cNvPr>
          <p:cNvSpPr txBox="1"/>
          <p:nvPr/>
        </p:nvSpPr>
        <p:spPr>
          <a:xfrm>
            <a:off x="186267" y="200161"/>
            <a:ext cx="7035800" cy="25545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жизни— это список правил, соблюдение которых обеспечивает сохранение и укрепление здоровья (как физического, так и психического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YS Text"/>
              </a:rPr>
              <a:t>)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054C2-A4B4-158E-FB39-9458AFFE9995}"/>
              </a:ext>
            </a:extLst>
          </p:cNvPr>
          <p:cNvSpPr txBox="1"/>
          <p:nvPr/>
        </p:nvSpPr>
        <p:spPr>
          <a:xfrm>
            <a:off x="5249333" y="3691467"/>
            <a:ext cx="6942667" cy="15696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напрямую зависит от  ЗДОРОВОГО ПИТАНИЯ 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0794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F8F396-DFBE-6F50-D7BD-8099A2AB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0511C-5CF2-332B-4CB4-3CEBB0ECDF00}"/>
              </a:ext>
            </a:extLst>
          </p:cNvPr>
          <p:cNvSpPr txBox="1"/>
          <p:nvPr/>
        </p:nvSpPr>
        <p:spPr>
          <a:xfrm>
            <a:off x="389467" y="745066"/>
            <a:ext cx="6824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древнегреческий врач, отец медицины , говорил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899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B2CCB2-649C-DE20-0AA8-EBAD5C954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8F56CB-E6C9-3E2D-E31F-8D9DC1EF3594}"/>
              </a:ext>
            </a:extLst>
          </p:cNvPr>
          <p:cNvSpPr txBox="1"/>
          <p:nvPr/>
        </p:nvSpPr>
        <p:spPr>
          <a:xfrm>
            <a:off x="4588934" y="4400600"/>
            <a:ext cx="7425267" cy="19389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Овощи и фрукты являются хорошим источником клетчатки и необходимых организму витаминов и минералов. Практически во всех странах есть рекомендации по правильному питанию, в которых предписывается употребление овощей и фруктов</a:t>
            </a:r>
            <a:r>
              <a:rPr lang="ru-RU" sz="16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27933-3773-6879-3E68-B32E9D2A8A83}"/>
              </a:ext>
            </a:extLst>
          </p:cNvPr>
          <p:cNvSpPr txBox="1"/>
          <p:nvPr/>
        </p:nvSpPr>
        <p:spPr>
          <a:xfrm>
            <a:off x="334818" y="2457400"/>
            <a:ext cx="10160000" cy="15696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Урбанизация, рост количества переработанной еды и изменения в образе жизни людей привели к изменению их питания. Многие люди не потребляют достаточного количества фруктов, овощей и других источников клетчатки, таких как цельное зерно</a:t>
            </a:r>
            <a:r>
              <a:rPr lang="ru-R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9C71D-36C0-DD64-BB41-2777628C0FEC}"/>
              </a:ext>
            </a:extLst>
          </p:cNvPr>
          <p:cNvSpPr txBox="1"/>
          <p:nvPr/>
        </p:nvSpPr>
        <p:spPr>
          <a:xfrm>
            <a:off x="2700866" y="295113"/>
            <a:ext cx="8720667" cy="19389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Следование рекомендациям здорового питания в сочетании с регулярной физической активностью уменьшает риск развития хронических заболеваний и расстройств, таких как ожирение, сердечно-сосудистые заболевания, диабет, повышенное давление</a:t>
            </a:r>
            <a:r>
              <a:rPr lang="ru-R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9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8EA90-390B-71B7-1EEC-8D065C85A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" y="101601"/>
            <a:ext cx="3169907" cy="411941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61313-31A3-4311-6FDA-8BA2D2DD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77" y="547876"/>
            <a:ext cx="4343400" cy="496146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2CEDDF-A0EC-8C3F-4E63-8B3CCDC1CEF8}"/>
              </a:ext>
            </a:extLst>
          </p:cNvPr>
          <p:cNvSpPr txBox="1"/>
          <p:nvPr/>
        </p:nvSpPr>
        <p:spPr>
          <a:xfrm>
            <a:off x="3948543" y="101600"/>
            <a:ext cx="4597400" cy="892552"/>
          </a:xfrm>
          <a:custGeom>
            <a:avLst/>
            <a:gdLst>
              <a:gd name="connsiteX0" fmla="*/ 0 w 4597400"/>
              <a:gd name="connsiteY0" fmla="*/ 0 h 892552"/>
              <a:gd name="connsiteX1" fmla="*/ 482727 w 4597400"/>
              <a:gd name="connsiteY1" fmla="*/ 0 h 892552"/>
              <a:gd name="connsiteX2" fmla="*/ 1057402 w 4597400"/>
              <a:gd name="connsiteY2" fmla="*/ 0 h 892552"/>
              <a:gd name="connsiteX3" fmla="*/ 1678051 w 4597400"/>
              <a:gd name="connsiteY3" fmla="*/ 0 h 892552"/>
              <a:gd name="connsiteX4" fmla="*/ 2344674 w 4597400"/>
              <a:gd name="connsiteY4" fmla="*/ 0 h 892552"/>
              <a:gd name="connsiteX5" fmla="*/ 2919349 w 4597400"/>
              <a:gd name="connsiteY5" fmla="*/ 0 h 892552"/>
              <a:gd name="connsiteX6" fmla="*/ 3585972 w 4597400"/>
              <a:gd name="connsiteY6" fmla="*/ 0 h 892552"/>
              <a:gd name="connsiteX7" fmla="*/ 4597400 w 4597400"/>
              <a:gd name="connsiteY7" fmla="*/ 0 h 892552"/>
              <a:gd name="connsiteX8" fmla="*/ 4597400 w 4597400"/>
              <a:gd name="connsiteY8" fmla="*/ 419499 h 892552"/>
              <a:gd name="connsiteX9" fmla="*/ 4597400 w 4597400"/>
              <a:gd name="connsiteY9" fmla="*/ 892552 h 892552"/>
              <a:gd name="connsiteX10" fmla="*/ 4068699 w 4597400"/>
              <a:gd name="connsiteY10" fmla="*/ 892552 h 892552"/>
              <a:gd name="connsiteX11" fmla="*/ 3631946 w 4597400"/>
              <a:gd name="connsiteY11" fmla="*/ 892552 h 892552"/>
              <a:gd name="connsiteX12" fmla="*/ 3195193 w 4597400"/>
              <a:gd name="connsiteY12" fmla="*/ 892552 h 892552"/>
              <a:gd name="connsiteX13" fmla="*/ 2666492 w 4597400"/>
              <a:gd name="connsiteY13" fmla="*/ 892552 h 892552"/>
              <a:gd name="connsiteX14" fmla="*/ 2183765 w 4597400"/>
              <a:gd name="connsiteY14" fmla="*/ 892552 h 892552"/>
              <a:gd name="connsiteX15" fmla="*/ 1563116 w 4597400"/>
              <a:gd name="connsiteY15" fmla="*/ 892552 h 892552"/>
              <a:gd name="connsiteX16" fmla="*/ 896493 w 4597400"/>
              <a:gd name="connsiteY16" fmla="*/ 892552 h 892552"/>
              <a:gd name="connsiteX17" fmla="*/ 0 w 4597400"/>
              <a:gd name="connsiteY17" fmla="*/ 892552 h 892552"/>
              <a:gd name="connsiteX18" fmla="*/ 0 w 4597400"/>
              <a:gd name="connsiteY18" fmla="*/ 464127 h 892552"/>
              <a:gd name="connsiteX19" fmla="*/ 0 w 4597400"/>
              <a:gd name="connsiteY19" fmla="*/ 0 h 89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400" h="892552" fill="none" extrusionOk="0">
                <a:moveTo>
                  <a:pt x="0" y="0"/>
                </a:moveTo>
                <a:cubicBezTo>
                  <a:pt x="106311" y="-47540"/>
                  <a:pt x="251639" y="55638"/>
                  <a:pt x="482727" y="0"/>
                </a:cubicBezTo>
                <a:cubicBezTo>
                  <a:pt x="713815" y="-55638"/>
                  <a:pt x="786147" y="60958"/>
                  <a:pt x="1057402" y="0"/>
                </a:cubicBezTo>
                <a:cubicBezTo>
                  <a:pt x="1328658" y="-60958"/>
                  <a:pt x="1447330" y="23003"/>
                  <a:pt x="1678051" y="0"/>
                </a:cubicBezTo>
                <a:cubicBezTo>
                  <a:pt x="1908772" y="-23003"/>
                  <a:pt x="2039895" y="8284"/>
                  <a:pt x="2344674" y="0"/>
                </a:cubicBezTo>
                <a:cubicBezTo>
                  <a:pt x="2649453" y="-8284"/>
                  <a:pt x="2729979" y="6196"/>
                  <a:pt x="2919349" y="0"/>
                </a:cubicBezTo>
                <a:cubicBezTo>
                  <a:pt x="3108719" y="-6196"/>
                  <a:pt x="3297483" y="5790"/>
                  <a:pt x="3585972" y="0"/>
                </a:cubicBezTo>
                <a:cubicBezTo>
                  <a:pt x="3874461" y="-5790"/>
                  <a:pt x="4348972" y="22546"/>
                  <a:pt x="4597400" y="0"/>
                </a:cubicBezTo>
                <a:cubicBezTo>
                  <a:pt x="4625966" y="120542"/>
                  <a:pt x="4557957" y="261630"/>
                  <a:pt x="4597400" y="419499"/>
                </a:cubicBezTo>
                <a:cubicBezTo>
                  <a:pt x="4636843" y="577368"/>
                  <a:pt x="4574846" y="768113"/>
                  <a:pt x="4597400" y="892552"/>
                </a:cubicBezTo>
                <a:cubicBezTo>
                  <a:pt x="4467604" y="942160"/>
                  <a:pt x="4214826" y="870988"/>
                  <a:pt x="4068699" y="892552"/>
                </a:cubicBezTo>
                <a:cubicBezTo>
                  <a:pt x="3922572" y="914116"/>
                  <a:pt x="3728980" y="844159"/>
                  <a:pt x="3631946" y="892552"/>
                </a:cubicBezTo>
                <a:cubicBezTo>
                  <a:pt x="3534912" y="940945"/>
                  <a:pt x="3384369" y="855976"/>
                  <a:pt x="3195193" y="892552"/>
                </a:cubicBezTo>
                <a:cubicBezTo>
                  <a:pt x="3006017" y="929128"/>
                  <a:pt x="2869610" y="842108"/>
                  <a:pt x="2666492" y="892552"/>
                </a:cubicBezTo>
                <a:cubicBezTo>
                  <a:pt x="2463374" y="942996"/>
                  <a:pt x="2346321" y="860968"/>
                  <a:pt x="2183765" y="892552"/>
                </a:cubicBezTo>
                <a:cubicBezTo>
                  <a:pt x="2021209" y="924136"/>
                  <a:pt x="1713277" y="845538"/>
                  <a:pt x="1563116" y="892552"/>
                </a:cubicBezTo>
                <a:cubicBezTo>
                  <a:pt x="1412955" y="939566"/>
                  <a:pt x="1079883" y="880437"/>
                  <a:pt x="896493" y="892552"/>
                </a:cubicBezTo>
                <a:cubicBezTo>
                  <a:pt x="713103" y="904667"/>
                  <a:pt x="307780" y="840092"/>
                  <a:pt x="0" y="892552"/>
                </a:cubicBezTo>
                <a:cubicBezTo>
                  <a:pt x="-41456" y="693182"/>
                  <a:pt x="48996" y="675287"/>
                  <a:pt x="0" y="464127"/>
                </a:cubicBezTo>
                <a:cubicBezTo>
                  <a:pt x="-48996" y="252968"/>
                  <a:pt x="27250" y="119276"/>
                  <a:pt x="0" y="0"/>
                </a:cubicBezTo>
                <a:close/>
              </a:path>
              <a:path w="4597400" h="892552" stroke="0" extrusionOk="0">
                <a:moveTo>
                  <a:pt x="0" y="0"/>
                </a:moveTo>
                <a:cubicBezTo>
                  <a:pt x="165219" y="-16011"/>
                  <a:pt x="270583" y="22702"/>
                  <a:pt x="436753" y="0"/>
                </a:cubicBezTo>
                <a:cubicBezTo>
                  <a:pt x="602923" y="-22702"/>
                  <a:pt x="822663" y="43212"/>
                  <a:pt x="1011428" y="0"/>
                </a:cubicBezTo>
                <a:cubicBezTo>
                  <a:pt x="1200193" y="-43212"/>
                  <a:pt x="1461266" y="20359"/>
                  <a:pt x="1586103" y="0"/>
                </a:cubicBezTo>
                <a:cubicBezTo>
                  <a:pt x="1710941" y="-20359"/>
                  <a:pt x="1828561" y="40595"/>
                  <a:pt x="2022856" y="0"/>
                </a:cubicBezTo>
                <a:cubicBezTo>
                  <a:pt x="2217151" y="-40595"/>
                  <a:pt x="2423906" y="31506"/>
                  <a:pt x="2689479" y="0"/>
                </a:cubicBezTo>
                <a:cubicBezTo>
                  <a:pt x="2955052" y="-31506"/>
                  <a:pt x="3072126" y="57822"/>
                  <a:pt x="3356102" y="0"/>
                </a:cubicBezTo>
                <a:cubicBezTo>
                  <a:pt x="3640078" y="-57822"/>
                  <a:pt x="3697565" y="21078"/>
                  <a:pt x="3838829" y="0"/>
                </a:cubicBezTo>
                <a:cubicBezTo>
                  <a:pt x="3980093" y="-21078"/>
                  <a:pt x="4259972" y="59203"/>
                  <a:pt x="4597400" y="0"/>
                </a:cubicBezTo>
                <a:cubicBezTo>
                  <a:pt x="4638372" y="155226"/>
                  <a:pt x="4592971" y="220499"/>
                  <a:pt x="4597400" y="428425"/>
                </a:cubicBezTo>
                <a:cubicBezTo>
                  <a:pt x="4601829" y="636351"/>
                  <a:pt x="4568652" y="763413"/>
                  <a:pt x="4597400" y="892552"/>
                </a:cubicBezTo>
                <a:cubicBezTo>
                  <a:pt x="4280259" y="917392"/>
                  <a:pt x="4137579" y="839583"/>
                  <a:pt x="3930777" y="892552"/>
                </a:cubicBezTo>
                <a:cubicBezTo>
                  <a:pt x="3723975" y="945521"/>
                  <a:pt x="3710122" y="868176"/>
                  <a:pt x="3494024" y="892552"/>
                </a:cubicBezTo>
                <a:cubicBezTo>
                  <a:pt x="3277926" y="916928"/>
                  <a:pt x="3082029" y="882012"/>
                  <a:pt x="2919349" y="892552"/>
                </a:cubicBezTo>
                <a:cubicBezTo>
                  <a:pt x="2756670" y="903092"/>
                  <a:pt x="2582037" y="828586"/>
                  <a:pt x="2252726" y="892552"/>
                </a:cubicBezTo>
                <a:cubicBezTo>
                  <a:pt x="1923415" y="956518"/>
                  <a:pt x="1882602" y="863146"/>
                  <a:pt x="1769999" y="892552"/>
                </a:cubicBezTo>
                <a:cubicBezTo>
                  <a:pt x="1657396" y="921958"/>
                  <a:pt x="1498155" y="836955"/>
                  <a:pt x="1287272" y="892552"/>
                </a:cubicBezTo>
                <a:cubicBezTo>
                  <a:pt x="1076389" y="948149"/>
                  <a:pt x="847797" y="838017"/>
                  <a:pt x="712597" y="892552"/>
                </a:cubicBezTo>
                <a:cubicBezTo>
                  <a:pt x="577397" y="947087"/>
                  <a:pt x="185689" y="822036"/>
                  <a:pt x="0" y="892552"/>
                </a:cubicBezTo>
                <a:cubicBezTo>
                  <a:pt x="-36650" y="677843"/>
                  <a:pt x="28547" y="593551"/>
                  <a:pt x="0" y="455202"/>
                </a:cubicBezTo>
                <a:cubicBezTo>
                  <a:pt x="-28547" y="316853"/>
                  <a:pt x="53678" y="179436"/>
                  <a:pt x="0" y="0"/>
                </a:cubicBezTo>
                <a:close/>
              </a:path>
            </a:pathLst>
          </a:custGeom>
          <a:solidFill>
            <a:srgbClr val="FEF1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454092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6350" stA="52000" endA="300" endPos="35000" dir="5400000" sy="-100000" algn="bl" rotWithShape="0"/>
          </a:effectLst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№4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им.Косова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696F8-B383-D93B-223B-E20877B5017D}"/>
              </a:ext>
            </a:extLst>
          </p:cNvPr>
          <p:cNvSpPr txBox="1"/>
          <p:nvPr/>
        </p:nvSpPr>
        <p:spPr>
          <a:xfrm>
            <a:off x="3243310" y="4221019"/>
            <a:ext cx="5016501" cy="954107"/>
          </a:xfrm>
          <a:custGeom>
            <a:avLst/>
            <a:gdLst>
              <a:gd name="connsiteX0" fmla="*/ 0 w 5016501"/>
              <a:gd name="connsiteY0" fmla="*/ 0 h 954107"/>
              <a:gd name="connsiteX1" fmla="*/ 457059 w 5016501"/>
              <a:gd name="connsiteY1" fmla="*/ 0 h 954107"/>
              <a:gd name="connsiteX2" fmla="*/ 964283 w 5016501"/>
              <a:gd name="connsiteY2" fmla="*/ 0 h 954107"/>
              <a:gd name="connsiteX3" fmla="*/ 1622002 w 5016501"/>
              <a:gd name="connsiteY3" fmla="*/ 0 h 954107"/>
              <a:gd name="connsiteX4" fmla="*/ 2229556 w 5016501"/>
              <a:gd name="connsiteY4" fmla="*/ 0 h 954107"/>
              <a:gd name="connsiteX5" fmla="*/ 2686615 w 5016501"/>
              <a:gd name="connsiteY5" fmla="*/ 0 h 954107"/>
              <a:gd name="connsiteX6" fmla="*/ 3193839 w 5016501"/>
              <a:gd name="connsiteY6" fmla="*/ 0 h 954107"/>
              <a:gd name="connsiteX7" fmla="*/ 3801393 w 5016501"/>
              <a:gd name="connsiteY7" fmla="*/ 0 h 954107"/>
              <a:gd name="connsiteX8" fmla="*/ 4258452 w 5016501"/>
              <a:gd name="connsiteY8" fmla="*/ 0 h 954107"/>
              <a:gd name="connsiteX9" fmla="*/ 5016501 w 5016501"/>
              <a:gd name="connsiteY9" fmla="*/ 0 h 954107"/>
              <a:gd name="connsiteX10" fmla="*/ 5016501 w 5016501"/>
              <a:gd name="connsiteY10" fmla="*/ 477054 h 954107"/>
              <a:gd name="connsiteX11" fmla="*/ 5016501 w 5016501"/>
              <a:gd name="connsiteY11" fmla="*/ 954107 h 954107"/>
              <a:gd name="connsiteX12" fmla="*/ 4408947 w 5016501"/>
              <a:gd name="connsiteY12" fmla="*/ 954107 h 954107"/>
              <a:gd name="connsiteX13" fmla="*/ 3851558 w 5016501"/>
              <a:gd name="connsiteY13" fmla="*/ 954107 h 954107"/>
              <a:gd name="connsiteX14" fmla="*/ 3344334 w 5016501"/>
              <a:gd name="connsiteY14" fmla="*/ 954107 h 954107"/>
              <a:gd name="connsiteX15" fmla="*/ 2937440 w 5016501"/>
              <a:gd name="connsiteY15" fmla="*/ 954107 h 954107"/>
              <a:gd name="connsiteX16" fmla="*/ 2329886 w 5016501"/>
              <a:gd name="connsiteY16" fmla="*/ 954107 h 954107"/>
              <a:gd name="connsiteX17" fmla="*/ 1672167 w 5016501"/>
              <a:gd name="connsiteY17" fmla="*/ 954107 h 954107"/>
              <a:gd name="connsiteX18" fmla="*/ 1164943 w 5016501"/>
              <a:gd name="connsiteY18" fmla="*/ 954107 h 954107"/>
              <a:gd name="connsiteX19" fmla="*/ 758049 w 5016501"/>
              <a:gd name="connsiteY19" fmla="*/ 954107 h 954107"/>
              <a:gd name="connsiteX20" fmla="*/ 0 w 5016501"/>
              <a:gd name="connsiteY20" fmla="*/ 954107 h 954107"/>
              <a:gd name="connsiteX21" fmla="*/ 0 w 5016501"/>
              <a:gd name="connsiteY21" fmla="*/ 486595 h 954107"/>
              <a:gd name="connsiteX22" fmla="*/ 0 w 5016501"/>
              <a:gd name="connsiteY22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16501" h="954107" fill="none" extrusionOk="0">
                <a:moveTo>
                  <a:pt x="0" y="0"/>
                </a:moveTo>
                <a:cubicBezTo>
                  <a:pt x="223596" y="-39016"/>
                  <a:pt x="253260" y="48541"/>
                  <a:pt x="457059" y="0"/>
                </a:cubicBezTo>
                <a:cubicBezTo>
                  <a:pt x="660858" y="-48541"/>
                  <a:pt x="771890" y="52925"/>
                  <a:pt x="964283" y="0"/>
                </a:cubicBezTo>
                <a:cubicBezTo>
                  <a:pt x="1156676" y="-52925"/>
                  <a:pt x="1380228" y="72136"/>
                  <a:pt x="1622002" y="0"/>
                </a:cubicBezTo>
                <a:cubicBezTo>
                  <a:pt x="1863776" y="-72136"/>
                  <a:pt x="1998443" y="17033"/>
                  <a:pt x="2229556" y="0"/>
                </a:cubicBezTo>
                <a:cubicBezTo>
                  <a:pt x="2460669" y="-17033"/>
                  <a:pt x="2478590" y="19536"/>
                  <a:pt x="2686615" y="0"/>
                </a:cubicBezTo>
                <a:cubicBezTo>
                  <a:pt x="2894640" y="-19536"/>
                  <a:pt x="3040953" y="32642"/>
                  <a:pt x="3193839" y="0"/>
                </a:cubicBezTo>
                <a:cubicBezTo>
                  <a:pt x="3346725" y="-32642"/>
                  <a:pt x="3547681" y="50844"/>
                  <a:pt x="3801393" y="0"/>
                </a:cubicBezTo>
                <a:cubicBezTo>
                  <a:pt x="4055105" y="-50844"/>
                  <a:pt x="4076773" y="29039"/>
                  <a:pt x="4258452" y="0"/>
                </a:cubicBezTo>
                <a:cubicBezTo>
                  <a:pt x="4440131" y="-29039"/>
                  <a:pt x="4677399" y="71853"/>
                  <a:pt x="5016501" y="0"/>
                </a:cubicBezTo>
                <a:cubicBezTo>
                  <a:pt x="5020874" y="200814"/>
                  <a:pt x="4975373" y="375319"/>
                  <a:pt x="5016501" y="477054"/>
                </a:cubicBezTo>
                <a:cubicBezTo>
                  <a:pt x="5057629" y="578789"/>
                  <a:pt x="4971506" y="763585"/>
                  <a:pt x="5016501" y="954107"/>
                </a:cubicBezTo>
                <a:cubicBezTo>
                  <a:pt x="4893050" y="974215"/>
                  <a:pt x="4616444" y="948791"/>
                  <a:pt x="4408947" y="954107"/>
                </a:cubicBezTo>
                <a:cubicBezTo>
                  <a:pt x="4201450" y="959423"/>
                  <a:pt x="4009823" y="918729"/>
                  <a:pt x="3851558" y="954107"/>
                </a:cubicBezTo>
                <a:cubicBezTo>
                  <a:pt x="3693293" y="989485"/>
                  <a:pt x="3571030" y="930973"/>
                  <a:pt x="3344334" y="954107"/>
                </a:cubicBezTo>
                <a:cubicBezTo>
                  <a:pt x="3117638" y="977241"/>
                  <a:pt x="3056102" y="939355"/>
                  <a:pt x="2937440" y="954107"/>
                </a:cubicBezTo>
                <a:cubicBezTo>
                  <a:pt x="2818778" y="968859"/>
                  <a:pt x="2471701" y="940884"/>
                  <a:pt x="2329886" y="954107"/>
                </a:cubicBezTo>
                <a:cubicBezTo>
                  <a:pt x="2188071" y="967330"/>
                  <a:pt x="1887106" y="892042"/>
                  <a:pt x="1672167" y="954107"/>
                </a:cubicBezTo>
                <a:cubicBezTo>
                  <a:pt x="1457228" y="1016172"/>
                  <a:pt x="1408716" y="916657"/>
                  <a:pt x="1164943" y="954107"/>
                </a:cubicBezTo>
                <a:cubicBezTo>
                  <a:pt x="921170" y="991557"/>
                  <a:pt x="896739" y="937917"/>
                  <a:pt x="758049" y="954107"/>
                </a:cubicBezTo>
                <a:cubicBezTo>
                  <a:pt x="619359" y="970297"/>
                  <a:pt x="252495" y="943308"/>
                  <a:pt x="0" y="954107"/>
                </a:cubicBezTo>
                <a:cubicBezTo>
                  <a:pt x="-17697" y="723390"/>
                  <a:pt x="45230" y="706142"/>
                  <a:pt x="0" y="486595"/>
                </a:cubicBezTo>
                <a:cubicBezTo>
                  <a:pt x="-45230" y="267048"/>
                  <a:pt x="45596" y="235970"/>
                  <a:pt x="0" y="0"/>
                </a:cubicBezTo>
                <a:close/>
              </a:path>
              <a:path w="5016501" h="954107" stroke="0" extrusionOk="0">
                <a:moveTo>
                  <a:pt x="0" y="0"/>
                </a:moveTo>
                <a:cubicBezTo>
                  <a:pt x="111141" y="-25861"/>
                  <a:pt x="341293" y="49843"/>
                  <a:pt x="507224" y="0"/>
                </a:cubicBezTo>
                <a:cubicBezTo>
                  <a:pt x="673155" y="-49843"/>
                  <a:pt x="803837" y="22390"/>
                  <a:pt x="914118" y="0"/>
                </a:cubicBezTo>
                <a:cubicBezTo>
                  <a:pt x="1024399" y="-22390"/>
                  <a:pt x="1140284" y="17140"/>
                  <a:pt x="1321012" y="0"/>
                </a:cubicBezTo>
                <a:cubicBezTo>
                  <a:pt x="1501740" y="-17140"/>
                  <a:pt x="1681641" y="78007"/>
                  <a:pt x="1978731" y="0"/>
                </a:cubicBezTo>
                <a:cubicBezTo>
                  <a:pt x="2275821" y="-78007"/>
                  <a:pt x="2194637" y="30948"/>
                  <a:pt x="2385625" y="0"/>
                </a:cubicBezTo>
                <a:cubicBezTo>
                  <a:pt x="2576613" y="-30948"/>
                  <a:pt x="2707371" y="2143"/>
                  <a:pt x="2892849" y="0"/>
                </a:cubicBezTo>
                <a:cubicBezTo>
                  <a:pt x="3078327" y="-2143"/>
                  <a:pt x="3176934" y="43266"/>
                  <a:pt x="3450238" y="0"/>
                </a:cubicBezTo>
                <a:cubicBezTo>
                  <a:pt x="3723542" y="-43266"/>
                  <a:pt x="3809572" y="5553"/>
                  <a:pt x="3957462" y="0"/>
                </a:cubicBezTo>
                <a:cubicBezTo>
                  <a:pt x="4105352" y="-5553"/>
                  <a:pt x="4306467" y="47138"/>
                  <a:pt x="4514851" y="0"/>
                </a:cubicBezTo>
                <a:cubicBezTo>
                  <a:pt x="4723235" y="-47138"/>
                  <a:pt x="4858141" y="12901"/>
                  <a:pt x="5016501" y="0"/>
                </a:cubicBezTo>
                <a:cubicBezTo>
                  <a:pt x="5067755" y="137350"/>
                  <a:pt x="4989702" y="378083"/>
                  <a:pt x="5016501" y="486595"/>
                </a:cubicBezTo>
                <a:cubicBezTo>
                  <a:pt x="5043300" y="595108"/>
                  <a:pt x="4969775" y="749790"/>
                  <a:pt x="5016501" y="954107"/>
                </a:cubicBezTo>
                <a:cubicBezTo>
                  <a:pt x="4826363" y="1018321"/>
                  <a:pt x="4642459" y="901626"/>
                  <a:pt x="4358782" y="954107"/>
                </a:cubicBezTo>
                <a:cubicBezTo>
                  <a:pt x="4075105" y="1006588"/>
                  <a:pt x="4118780" y="949854"/>
                  <a:pt x="3901723" y="954107"/>
                </a:cubicBezTo>
                <a:cubicBezTo>
                  <a:pt x="3684666" y="958360"/>
                  <a:pt x="3554286" y="906051"/>
                  <a:pt x="3444664" y="954107"/>
                </a:cubicBezTo>
                <a:cubicBezTo>
                  <a:pt x="3335042" y="1002163"/>
                  <a:pt x="3075738" y="926519"/>
                  <a:pt x="2937440" y="954107"/>
                </a:cubicBezTo>
                <a:cubicBezTo>
                  <a:pt x="2799142" y="981695"/>
                  <a:pt x="2589717" y="909803"/>
                  <a:pt x="2329886" y="954107"/>
                </a:cubicBezTo>
                <a:cubicBezTo>
                  <a:pt x="2070055" y="998411"/>
                  <a:pt x="2017473" y="914510"/>
                  <a:pt x="1772497" y="954107"/>
                </a:cubicBezTo>
                <a:cubicBezTo>
                  <a:pt x="1527521" y="993704"/>
                  <a:pt x="1418920" y="949939"/>
                  <a:pt x="1315438" y="954107"/>
                </a:cubicBezTo>
                <a:cubicBezTo>
                  <a:pt x="1211956" y="958275"/>
                  <a:pt x="1083725" y="909676"/>
                  <a:pt x="908544" y="954107"/>
                </a:cubicBezTo>
                <a:cubicBezTo>
                  <a:pt x="733363" y="998538"/>
                  <a:pt x="270220" y="947799"/>
                  <a:pt x="0" y="954107"/>
                </a:cubicBezTo>
                <a:cubicBezTo>
                  <a:pt x="-22967" y="854284"/>
                  <a:pt x="5812" y="616797"/>
                  <a:pt x="0" y="457971"/>
                </a:cubicBezTo>
                <a:cubicBezTo>
                  <a:pt x="-5812" y="299145"/>
                  <a:pt x="42139" y="163863"/>
                  <a:pt x="0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467401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Проходила неделя здорового питания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C58C62-986F-680C-CDC2-ACC3FB4BE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1344937"/>
            <a:ext cx="2953327" cy="28497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185B3-5453-14AC-95AA-C4851D082495}"/>
              </a:ext>
            </a:extLst>
          </p:cNvPr>
          <p:cNvSpPr txBox="1"/>
          <p:nvPr/>
        </p:nvSpPr>
        <p:spPr>
          <a:xfrm>
            <a:off x="367915" y="5435452"/>
            <a:ext cx="5264726" cy="1077218"/>
          </a:xfrm>
          <a:custGeom>
            <a:avLst/>
            <a:gdLst>
              <a:gd name="connsiteX0" fmla="*/ 0 w 5264726"/>
              <a:gd name="connsiteY0" fmla="*/ 0 h 1077218"/>
              <a:gd name="connsiteX1" fmla="*/ 479675 w 5264726"/>
              <a:gd name="connsiteY1" fmla="*/ 0 h 1077218"/>
              <a:gd name="connsiteX2" fmla="*/ 1169939 w 5264726"/>
              <a:gd name="connsiteY2" fmla="*/ 0 h 1077218"/>
              <a:gd name="connsiteX3" fmla="*/ 1860203 w 5264726"/>
              <a:gd name="connsiteY3" fmla="*/ 0 h 1077218"/>
              <a:gd name="connsiteX4" fmla="*/ 2392525 w 5264726"/>
              <a:gd name="connsiteY4" fmla="*/ 0 h 1077218"/>
              <a:gd name="connsiteX5" fmla="*/ 3030142 w 5264726"/>
              <a:gd name="connsiteY5" fmla="*/ 0 h 1077218"/>
              <a:gd name="connsiteX6" fmla="*/ 3457170 w 5264726"/>
              <a:gd name="connsiteY6" fmla="*/ 0 h 1077218"/>
              <a:gd name="connsiteX7" fmla="*/ 3936845 w 5264726"/>
              <a:gd name="connsiteY7" fmla="*/ 0 h 1077218"/>
              <a:gd name="connsiteX8" fmla="*/ 4574462 w 5264726"/>
              <a:gd name="connsiteY8" fmla="*/ 0 h 1077218"/>
              <a:gd name="connsiteX9" fmla="*/ 5264726 w 5264726"/>
              <a:gd name="connsiteY9" fmla="*/ 0 h 1077218"/>
              <a:gd name="connsiteX10" fmla="*/ 5264726 w 5264726"/>
              <a:gd name="connsiteY10" fmla="*/ 527837 h 1077218"/>
              <a:gd name="connsiteX11" fmla="*/ 5264726 w 5264726"/>
              <a:gd name="connsiteY11" fmla="*/ 1077218 h 1077218"/>
              <a:gd name="connsiteX12" fmla="*/ 4785051 w 5264726"/>
              <a:gd name="connsiteY12" fmla="*/ 1077218 h 1077218"/>
              <a:gd name="connsiteX13" fmla="*/ 4305376 w 5264726"/>
              <a:gd name="connsiteY13" fmla="*/ 1077218 h 1077218"/>
              <a:gd name="connsiteX14" fmla="*/ 3878348 w 5264726"/>
              <a:gd name="connsiteY14" fmla="*/ 1077218 h 1077218"/>
              <a:gd name="connsiteX15" fmla="*/ 3398673 w 5264726"/>
              <a:gd name="connsiteY15" fmla="*/ 1077218 h 1077218"/>
              <a:gd name="connsiteX16" fmla="*/ 2866351 w 5264726"/>
              <a:gd name="connsiteY16" fmla="*/ 1077218 h 1077218"/>
              <a:gd name="connsiteX17" fmla="*/ 2176087 w 5264726"/>
              <a:gd name="connsiteY17" fmla="*/ 1077218 h 1077218"/>
              <a:gd name="connsiteX18" fmla="*/ 1591117 w 5264726"/>
              <a:gd name="connsiteY18" fmla="*/ 1077218 h 1077218"/>
              <a:gd name="connsiteX19" fmla="*/ 1164089 w 5264726"/>
              <a:gd name="connsiteY19" fmla="*/ 1077218 h 1077218"/>
              <a:gd name="connsiteX20" fmla="*/ 684414 w 5264726"/>
              <a:gd name="connsiteY20" fmla="*/ 1077218 h 1077218"/>
              <a:gd name="connsiteX21" fmla="*/ 0 w 5264726"/>
              <a:gd name="connsiteY21" fmla="*/ 1077218 h 1077218"/>
              <a:gd name="connsiteX22" fmla="*/ 0 w 5264726"/>
              <a:gd name="connsiteY22" fmla="*/ 570926 h 1077218"/>
              <a:gd name="connsiteX23" fmla="*/ 0 w 5264726"/>
              <a:gd name="connsiteY23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64726" h="1077218" fill="none" extrusionOk="0">
                <a:moveTo>
                  <a:pt x="0" y="0"/>
                </a:moveTo>
                <a:cubicBezTo>
                  <a:pt x="119189" y="-2831"/>
                  <a:pt x="383518" y="11149"/>
                  <a:pt x="479675" y="0"/>
                </a:cubicBezTo>
                <a:cubicBezTo>
                  <a:pt x="575833" y="-11149"/>
                  <a:pt x="941717" y="66473"/>
                  <a:pt x="1169939" y="0"/>
                </a:cubicBezTo>
                <a:cubicBezTo>
                  <a:pt x="1398161" y="-66473"/>
                  <a:pt x="1633847" y="80686"/>
                  <a:pt x="1860203" y="0"/>
                </a:cubicBezTo>
                <a:cubicBezTo>
                  <a:pt x="2086559" y="-80686"/>
                  <a:pt x="2225868" y="38114"/>
                  <a:pt x="2392525" y="0"/>
                </a:cubicBezTo>
                <a:cubicBezTo>
                  <a:pt x="2559182" y="-38114"/>
                  <a:pt x="2719498" y="64494"/>
                  <a:pt x="3030142" y="0"/>
                </a:cubicBezTo>
                <a:cubicBezTo>
                  <a:pt x="3340786" y="-64494"/>
                  <a:pt x="3346760" y="21170"/>
                  <a:pt x="3457170" y="0"/>
                </a:cubicBezTo>
                <a:cubicBezTo>
                  <a:pt x="3567580" y="-21170"/>
                  <a:pt x="3705503" y="6960"/>
                  <a:pt x="3936845" y="0"/>
                </a:cubicBezTo>
                <a:cubicBezTo>
                  <a:pt x="4168188" y="-6960"/>
                  <a:pt x="4399529" y="74635"/>
                  <a:pt x="4574462" y="0"/>
                </a:cubicBezTo>
                <a:cubicBezTo>
                  <a:pt x="4749395" y="-74635"/>
                  <a:pt x="5054221" y="27460"/>
                  <a:pt x="5264726" y="0"/>
                </a:cubicBezTo>
                <a:cubicBezTo>
                  <a:pt x="5325002" y="155711"/>
                  <a:pt x="5262901" y="416899"/>
                  <a:pt x="5264726" y="527837"/>
                </a:cubicBezTo>
                <a:cubicBezTo>
                  <a:pt x="5266551" y="638775"/>
                  <a:pt x="5234713" y="961455"/>
                  <a:pt x="5264726" y="1077218"/>
                </a:cubicBezTo>
                <a:cubicBezTo>
                  <a:pt x="5149171" y="1125899"/>
                  <a:pt x="4951748" y="1046100"/>
                  <a:pt x="4785051" y="1077218"/>
                </a:cubicBezTo>
                <a:cubicBezTo>
                  <a:pt x="4618354" y="1108336"/>
                  <a:pt x="4510139" y="1039642"/>
                  <a:pt x="4305376" y="1077218"/>
                </a:cubicBezTo>
                <a:cubicBezTo>
                  <a:pt x="4100613" y="1114794"/>
                  <a:pt x="4075902" y="1052750"/>
                  <a:pt x="3878348" y="1077218"/>
                </a:cubicBezTo>
                <a:cubicBezTo>
                  <a:pt x="3680794" y="1101686"/>
                  <a:pt x="3635968" y="1039309"/>
                  <a:pt x="3398673" y="1077218"/>
                </a:cubicBezTo>
                <a:cubicBezTo>
                  <a:pt x="3161379" y="1115127"/>
                  <a:pt x="2989724" y="1031373"/>
                  <a:pt x="2866351" y="1077218"/>
                </a:cubicBezTo>
                <a:cubicBezTo>
                  <a:pt x="2742978" y="1123063"/>
                  <a:pt x="2393459" y="1065347"/>
                  <a:pt x="2176087" y="1077218"/>
                </a:cubicBezTo>
                <a:cubicBezTo>
                  <a:pt x="1958715" y="1089089"/>
                  <a:pt x="1864674" y="1075271"/>
                  <a:pt x="1591117" y="1077218"/>
                </a:cubicBezTo>
                <a:cubicBezTo>
                  <a:pt x="1317560" y="1079165"/>
                  <a:pt x="1289706" y="1031997"/>
                  <a:pt x="1164089" y="1077218"/>
                </a:cubicBezTo>
                <a:cubicBezTo>
                  <a:pt x="1038472" y="1122439"/>
                  <a:pt x="782114" y="1056924"/>
                  <a:pt x="684414" y="1077218"/>
                </a:cubicBezTo>
                <a:cubicBezTo>
                  <a:pt x="586715" y="1097512"/>
                  <a:pt x="262930" y="1052899"/>
                  <a:pt x="0" y="1077218"/>
                </a:cubicBezTo>
                <a:cubicBezTo>
                  <a:pt x="-55569" y="889440"/>
                  <a:pt x="10669" y="816652"/>
                  <a:pt x="0" y="570926"/>
                </a:cubicBezTo>
                <a:cubicBezTo>
                  <a:pt x="-10669" y="325200"/>
                  <a:pt x="18336" y="149619"/>
                  <a:pt x="0" y="0"/>
                </a:cubicBezTo>
                <a:close/>
              </a:path>
              <a:path w="5264726" h="1077218" stroke="0" extrusionOk="0">
                <a:moveTo>
                  <a:pt x="0" y="0"/>
                </a:moveTo>
                <a:cubicBezTo>
                  <a:pt x="120752" y="-18684"/>
                  <a:pt x="293538" y="24236"/>
                  <a:pt x="479675" y="0"/>
                </a:cubicBezTo>
                <a:cubicBezTo>
                  <a:pt x="665812" y="-24236"/>
                  <a:pt x="945939" y="17281"/>
                  <a:pt x="1064645" y="0"/>
                </a:cubicBezTo>
                <a:cubicBezTo>
                  <a:pt x="1183351" y="-17281"/>
                  <a:pt x="1492588" y="68139"/>
                  <a:pt x="1754909" y="0"/>
                </a:cubicBezTo>
                <a:cubicBezTo>
                  <a:pt x="2017230" y="-68139"/>
                  <a:pt x="1986471" y="15937"/>
                  <a:pt x="2181936" y="0"/>
                </a:cubicBezTo>
                <a:cubicBezTo>
                  <a:pt x="2377401" y="-15937"/>
                  <a:pt x="2493035" y="47413"/>
                  <a:pt x="2661611" y="0"/>
                </a:cubicBezTo>
                <a:cubicBezTo>
                  <a:pt x="2830187" y="-47413"/>
                  <a:pt x="3066674" y="38962"/>
                  <a:pt x="3246581" y="0"/>
                </a:cubicBezTo>
                <a:cubicBezTo>
                  <a:pt x="3426488" y="-38962"/>
                  <a:pt x="3595004" y="50428"/>
                  <a:pt x="3936845" y="0"/>
                </a:cubicBezTo>
                <a:cubicBezTo>
                  <a:pt x="4278686" y="-50428"/>
                  <a:pt x="4205239" y="50888"/>
                  <a:pt x="4469167" y="0"/>
                </a:cubicBezTo>
                <a:cubicBezTo>
                  <a:pt x="4733095" y="-50888"/>
                  <a:pt x="4912787" y="94496"/>
                  <a:pt x="5264726" y="0"/>
                </a:cubicBezTo>
                <a:cubicBezTo>
                  <a:pt x="5327223" y="229140"/>
                  <a:pt x="5245619" y="385680"/>
                  <a:pt x="5264726" y="538609"/>
                </a:cubicBezTo>
                <a:cubicBezTo>
                  <a:pt x="5283833" y="691538"/>
                  <a:pt x="5254184" y="946422"/>
                  <a:pt x="5264726" y="1077218"/>
                </a:cubicBezTo>
                <a:cubicBezTo>
                  <a:pt x="5016415" y="1143735"/>
                  <a:pt x="4827966" y="1066677"/>
                  <a:pt x="4627109" y="1077218"/>
                </a:cubicBezTo>
                <a:cubicBezTo>
                  <a:pt x="4426252" y="1087759"/>
                  <a:pt x="4345673" y="1032937"/>
                  <a:pt x="4200081" y="1077218"/>
                </a:cubicBezTo>
                <a:cubicBezTo>
                  <a:pt x="4054489" y="1121499"/>
                  <a:pt x="3917548" y="1043025"/>
                  <a:pt x="3773054" y="1077218"/>
                </a:cubicBezTo>
                <a:cubicBezTo>
                  <a:pt x="3628560" y="1111411"/>
                  <a:pt x="3444093" y="1053780"/>
                  <a:pt x="3293379" y="1077218"/>
                </a:cubicBezTo>
                <a:cubicBezTo>
                  <a:pt x="3142666" y="1100656"/>
                  <a:pt x="2975042" y="1046142"/>
                  <a:pt x="2761056" y="1077218"/>
                </a:cubicBezTo>
                <a:cubicBezTo>
                  <a:pt x="2547070" y="1108294"/>
                  <a:pt x="2475134" y="1047129"/>
                  <a:pt x="2228734" y="1077218"/>
                </a:cubicBezTo>
                <a:cubicBezTo>
                  <a:pt x="1982334" y="1107307"/>
                  <a:pt x="1718823" y="1054108"/>
                  <a:pt x="1591117" y="1077218"/>
                </a:cubicBezTo>
                <a:cubicBezTo>
                  <a:pt x="1463411" y="1100328"/>
                  <a:pt x="1307407" y="1023741"/>
                  <a:pt x="1058795" y="1077218"/>
                </a:cubicBezTo>
                <a:cubicBezTo>
                  <a:pt x="810183" y="1130695"/>
                  <a:pt x="781853" y="1063028"/>
                  <a:pt x="526473" y="1077218"/>
                </a:cubicBezTo>
                <a:cubicBezTo>
                  <a:pt x="271093" y="1091408"/>
                  <a:pt x="138889" y="1041403"/>
                  <a:pt x="0" y="1077218"/>
                </a:cubicBezTo>
                <a:cubicBezTo>
                  <a:pt x="-53607" y="802754"/>
                  <a:pt x="325" y="702727"/>
                  <a:pt x="0" y="527837"/>
                </a:cubicBezTo>
                <a:cubicBezTo>
                  <a:pt x="-325" y="352947"/>
                  <a:pt x="10718" y="110285"/>
                  <a:pt x="0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782717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Мероприятия для школьников по правильному питанию проводилось с целью </a:t>
            </a:r>
            <a:r>
              <a:rPr lang="ru-RU" sz="1600" b="1" dirty="0"/>
              <a:t>улучшения уровня здоровья</a:t>
            </a:r>
            <a:r>
              <a:rPr lang="ru-RU" sz="1600" dirty="0"/>
              <a:t> обучающихся через формирование культуры правильного питания.  Такие мероприятия помогают:.</a:t>
            </a:r>
          </a:p>
        </p:txBody>
      </p:sp>
    </p:spTree>
    <p:extLst>
      <p:ext uri="{BB962C8B-B14F-4D97-AF65-F5344CB8AC3E}">
        <p14:creationId xmlns:p14="http://schemas.microsoft.com/office/powerpoint/2010/main" val="4193000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769EEF-12CD-15B3-3021-1EDC2CE1E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5" y="1636908"/>
            <a:ext cx="3981133" cy="2995791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14D352-32FA-95C3-EEAB-C9F258C3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79" y="139012"/>
            <a:ext cx="3981132" cy="29957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4191D3-5ED0-0307-AEE0-2D3CEDBC7AED}"/>
              </a:ext>
            </a:extLst>
          </p:cNvPr>
          <p:cNvSpPr txBox="1"/>
          <p:nvPr/>
        </p:nvSpPr>
        <p:spPr>
          <a:xfrm>
            <a:off x="7634182" y="3329541"/>
            <a:ext cx="4561609" cy="1015663"/>
          </a:xfrm>
          <a:custGeom>
            <a:avLst/>
            <a:gdLst>
              <a:gd name="connsiteX0" fmla="*/ 0 w 4561609"/>
              <a:gd name="connsiteY0" fmla="*/ 0 h 1015663"/>
              <a:gd name="connsiteX1" fmla="*/ 570201 w 4561609"/>
              <a:gd name="connsiteY1" fmla="*/ 0 h 1015663"/>
              <a:gd name="connsiteX2" fmla="*/ 1186018 w 4561609"/>
              <a:gd name="connsiteY2" fmla="*/ 0 h 1015663"/>
              <a:gd name="connsiteX3" fmla="*/ 1664987 w 4561609"/>
              <a:gd name="connsiteY3" fmla="*/ 0 h 1015663"/>
              <a:gd name="connsiteX4" fmla="*/ 2189572 w 4561609"/>
              <a:gd name="connsiteY4" fmla="*/ 0 h 1015663"/>
              <a:gd name="connsiteX5" fmla="*/ 2805390 w 4561609"/>
              <a:gd name="connsiteY5" fmla="*/ 0 h 1015663"/>
              <a:gd name="connsiteX6" fmla="*/ 3466823 w 4561609"/>
              <a:gd name="connsiteY6" fmla="*/ 0 h 1015663"/>
              <a:gd name="connsiteX7" fmla="*/ 3900176 w 4561609"/>
              <a:gd name="connsiteY7" fmla="*/ 0 h 1015663"/>
              <a:gd name="connsiteX8" fmla="*/ 4561609 w 4561609"/>
              <a:gd name="connsiteY8" fmla="*/ 0 h 1015663"/>
              <a:gd name="connsiteX9" fmla="*/ 4561609 w 4561609"/>
              <a:gd name="connsiteY9" fmla="*/ 528145 h 1015663"/>
              <a:gd name="connsiteX10" fmla="*/ 4561609 w 4561609"/>
              <a:gd name="connsiteY10" fmla="*/ 1015663 h 1015663"/>
              <a:gd name="connsiteX11" fmla="*/ 3945792 w 4561609"/>
              <a:gd name="connsiteY11" fmla="*/ 1015663 h 1015663"/>
              <a:gd name="connsiteX12" fmla="*/ 3421207 w 4561609"/>
              <a:gd name="connsiteY12" fmla="*/ 1015663 h 1015663"/>
              <a:gd name="connsiteX13" fmla="*/ 2759773 w 4561609"/>
              <a:gd name="connsiteY13" fmla="*/ 1015663 h 1015663"/>
              <a:gd name="connsiteX14" fmla="*/ 2189572 w 4561609"/>
              <a:gd name="connsiteY14" fmla="*/ 1015663 h 1015663"/>
              <a:gd name="connsiteX15" fmla="*/ 1619371 w 4561609"/>
              <a:gd name="connsiteY15" fmla="*/ 1015663 h 1015663"/>
              <a:gd name="connsiteX16" fmla="*/ 1140402 w 4561609"/>
              <a:gd name="connsiteY16" fmla="*/ 1015663 h 1015663"/>
              <a:gd name="connsiteX17" fmla="*/ 707049 w 4561609"/>
              <a:gd name="connsiteY17" fmla="*/ 1015663 h 1015663"/>
              <a:gd name="connsiteX18" fmla="*/ 0 w 4561609"/>
              <a:gd name="connsiteY18" fmla="*/ 1015663 h 1015663"/>
              <a:gd name="connsiteX19" fmla="*/ 0 w 4561609"/>
              <a:gd name="connsiteY19" fmla="*/ 538301 h 1015663"/>
              <a:gd name="connsiteX20" fmla="*/ 0 w 4561609"/>
              <a:gd name="connsiteY20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61609" h="1015663" fill="none" extrusionOk="0">
                <a:moveTo>
                  <a:pt x="0" y="0"/>
                </a:moveTo>
                <a:cubicBezTo>
                  <a:pt x="228910" y="-1068"/>
                  <a:pt x="292727" y="13139"/>
                  <a:pt x="570201" y="0"/>
                </a:cubicBezTo>
                <a:cubicBezTo>
                  <a:pt x="847675" y="-13139"/>
                  <a:pt x="956999" y="26233"/>
                  <a:pt x="1186018" y="0"/>
                </a:cubicBezTo>
                <a:cubicBezTo>
                  <a:pt x="1415037" y="-26233"/>
                  <a:pt x="1520948" y="44693"/>
                  <a:pt x="1664987" y="0"/>
                </a:cubicBezTo>
                <a:cubicBezTo>
                  <a:pt x="1809026" y="-44693"/>
                  <a:pt x="1989524" y="14863"/>
                  <a:pt x="2189572" y="0"/>
                </a:cubicBezTo>
                <a:cubicBezTo>
                  <a:pt x="2389621" y="-14863"/>
                  <a:pt x="2644309" y="42855"/>
                  <a:pt x="2805390" y="0"/>
                </a:cubicBezTo>
                <a:cubicBezTo>
                  <a:pt x="2966471" y="-42855"/>
                  <a:pt x="3289712" y="51033"/>
                  <a:pt x="3466823" y="0"/>
                </a:cubicBezTo>
                <a:cubicBezTo>
                  <a:pt x="3643934" y="-51033"/>
                  <a:pt x="3704589" y="4963"/>
                  <a:pt x="3900176" y="0"/>
                </a:cubicBezTo>
                <a:cubicBezTo>
                  <a:pt x="4095763" y="-4963"/>
                  <a:pt x="4295888" y="25060"/>
                  <a:pt x="4561609" y="0"/>
                </a:cubicBezTo>
                <a:cubicBezTo>
                  <a:pt x="4569601" y="215639"/>
                  <a:pt x="4498920" y="275382"/>
                  <a:pt x="4561609" y="528145"/>
                </a:cubicBezTo>
                <a:cubicBezTo>
                  <a:pt x="4624298" y="780908"/>
                  <a:pt x="4511788" y="914366"/>
                  <a:pt x="4561609" y="1015663"/>
                </a:cubicBezTo>
                <a:cubicBezTo>
                  <a:pt x="4355870" y="1074922"/>
                  <a:pt x="4231761" y="988928"/>
                  <a:pt x="3945792" y="1015663"/>
                </a:cubicBezTo>
                <a:cubicBezTo>
                  <a:pt x="3659823" y="1042398"/>
                  <a:pt x="3588676" y="966918"/>
                  <a:pt x="3421207" y="1015663"/>
                </a:cubicBezTo>
                <a:cubicBezTo>
                  <a:pt x="3253738" y="1064408"/>
                  <a:pt x="3078553" y="938218"/>
                  <a:pt x="2759773" y="1015663"/>
                </a:cubicBezTo>
                <a:cubicBezTo>
                  <a:pt x="2440993" y="1093108"/>
                  <a:pt x="2330877" y="963821"/>
                  <a:pt x="2189572" y="1015663"/>
                </a:cubicBezTo>
                <a:cubicBezTo>
                  <a:pt x="2048267" y="1067505"/>
                  <a:pt x="1865298" y="973097"/>
                  <a:pt x="1619371" y="1015663"/>
                </a:cubicBezTo>
                <a:cubicBezTo>
                  <a:pt x="1373444" y="1058229"/>
                  <a:pt x="1245004" y="1013367"/>
                  <a:pt x="1140402" y="1015663"/>
                </a:cubicBezTo>
                <a:cubicBezTo>
                  <a:pt x="1035800" y="1017959"/>
                  <a:pt x="858355" y="1008412"/>
                  <a:pt x="707049" y="1015663"/>
                </a:cubicBezTo>
                <a:cubicBezTo>
                  <a:pt x="555743" y="1022914"/>
                  <a:pt x="310016" y="980665"/>
                  <a:pt x="0" y="1015663"/>
                </a:cubicBezTo>
                <a:cubicBezTo>
                  <a:pt x="-2170" y="791839"/>
                  <a:pt x="48" y="703212"/>
                  <a:pt x="0" y="538301"/>
                </a:cubicBezTo>
                <a:cubicBezTo>
                  <a:pt x="-48" y="373390"/>
                  <a:pt x="24988" y="236265"/>
                  <a:pt x="0" y="0"/>
                </a:cubicBezTo>
                <a:close/>
              </a:path>
              <a:path w="4561609" h="1015663" stroke="0" extrusionOk="0">
                <a:moveTo>
                  <a:pt x="0" y="0"/>
                </a:moveTo>
                <a:cubicBezTo>
                  <a:pt x="134468" y="-27281"/>
                  <a:pt x="458629" y="1650"/>
                  <a:pt x="661433" y="0"/>
                </a:cubicBezTo>
                <a:cubicBezTo>
                  <a:pt x="864237" y="-1650"/>
                  <a:pt x="1182534" y="1532"/>
                  <a:pt x="1322867" y="0"/>
                </a:cubicBezTo>
                <a:cubicBezTo>
                  <a:pt x="1463200" y="-1532"/>
                  <a:pt x="1574352" y="50072"/>
                  <a:pt x="1756219" y="0"/>
                </a:cubicBezTo>
                <a:cubicBezTo>
                  <a:pt x="1938086" y="-50072"/>
                  <a:pt x="2240122" y="52010"/>
                  <a:pt x="2372037" y="0"/>
                </a:cubicBezTo>
                <a:cubicBezTo>
                  <a:pt x="2503952" y="-52010"/>
                  <a:pt x="2712626" y="56109"/>
                  <a:pt x="2942238" y="0"/>
                </a:cubicBezTo>
                <a:cubicBezTo>
                  <a:pt x="3171850" y="-56109"/>
                  <a:pt x="3332471" y="21015"/>
                  <a:pt x="3466823" y="0"/>
                </a:cubicBezTo>
                <a:cubicBezTo>
                  <a:pt x="3601175" y="-21015"/>
                  <a:pt x="3786861" y="13357"/>
                  <a:pt x="3945792" y="0"/>
                </a:cubicBezTo>
                <a:cubicBezTo>
                  <a:pt x="4104723" y="-13357"/>
                  <a:pt x="4277341" y="4591"/>
                  <a:pt x="4561609" y="0"/>
                </a:cubicBezTo>
                <a:cubicBezTo>
                  <a:pt x="4595147" y="170417"/>
                  <a:pt x="4537197" y="321341"/>
                  <a:pt x="4561609" y="507832"/>
                </a:cubicBezTo>
                <a:cubicBezTo>
                  <a:pt x="4586021" y="694323"/>
                  <a:pt x="4549263" y="818602"/>
                  <a:pt x="4561609" y="1015663"/>
                </a:cubicBezTo>
                <a:cubicBezTo>
                  <a:pt x="4426861" y="1084243"/>
                  <a:pt x="4106532" y="969930"/>
                  <a:pt x="3900176" y="1015663"/>
                </a:cubicBezTo>
                <a:cubicBezTo>
                  <a:pt x="3693820" y="1061396"/>
                  <a:pt x="3541416" y="1000802"/>
                  <a:pt x="3284358" y="1015663"/>
                </a:cubicBezTo>
                <a:cubicBezTo>
                  <a:pt x="3027300" y="1030524"/>
                  <a:pt x="2910828" y="939564"/>
                  <a:pt x="2622925" y="1015663"/>
                </a:cubicBezTo>
                <a:cubicBezTo>
                  <a:pt x="2335022" y="1091762"/>
                  <a:pt x="2327719" y="1003010"/>
                  <a:pt x="2098340" y="1015663"/>
                </a:cubicBezTo>
                <a:cubicBezTo>
                  <a:pt x="1868961" y="1028316"/>
                  <a:pt x="1713669" y="971078"/>
                  <a:pt x="1573755" y="1015663"/>
                </a:cubicBezTo>
                <a:cubicBezTo>
                  <a:pt x="1433841" y="1060248"/>
                  <a:pt x="1221127" y="1004792"/>
                  <a:pt x="1003554" y="1015663"/>
                </a:cubicBezTo>
                <a:cubicBezTo>
                  <a:pt x="785981" y="1026534"/>
                  <a:pt x="333520" y="901832"/>
                  <a:pt x="0" y="1015663"/>
                </a:cubicBezTo>
                <a:cubicBezTo>
                  <a:pt x="-20990" y="806371"/>
                  <a:pt x="15073" y="646560"/>
                  <a:pt x="0" y="507832"/>
                </a:cubicBezTo>
                <a:cubicBezTo>
                  <a:pt x="-15073" y="369104"/>
                  <a:pt x="43470" y="227660"/>
                  <a:pt x="0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00216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узнавали о 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разных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взглядах на питание: вегетарианской ориентации, сыроедении и других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443C60-11E6-CD40-4699-CB07C14A7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4349807" cy="37532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3685864F-2FD5-87AE-65E3-6560F80BA2F5}"/>
                  </a:ext>
                </a:extLst>
              </p14:cNvPr>
              <p14:cNvContentPartPr/>
              <p14:nvPr/>
            </p14:nvContentPartPr>
            <p14:xfrm>
              <a:off x="9873227" y="414827"/>
              <a:ext cx="83520" cy="129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3685864F-2FD5-87AE-65E3-6560F80BA2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64587" y="405827"/>
                <a:ext cx="101160" cy="306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942A2EE-67A3-9229-0053-F5187137BF13}"/>
              </a:ext>
            </a:extLst>
          </p:cNvPr>
          <p:cNvSpPr txBox="1"/>
          <p:nvPr/>
        </p:nvSpPr>
        <p:spPr>
          <a:xfrm>
            <a:off x="220232" y="215879"/>
            <a:ext cx="3400423" cy="3293209"/>
          </a:xfrm>
          <a:custGeom>
            <a:avLst/>
            <a:gdLst>
              <a:gd name="connsiteX0" fmla="*/ 0 w 3400423"/>
              <a:gd name="connsiteY0" fmla="*/ 0 h 3293209"/>
              <a:gd name="connsiteX1" fmla="*/ 600741 w 3400423"/>
              <a:gd name="connsiteY1" fmla="*/ 0 h 3293209"/>
              <a:gd name="connsiteX2" fmla="*/ 1065466 w 3400423"/>
              <a:gd name="connsiteY2" fmla="*/ 0 h 3293209"/>
              <a:gd name="connsiteX3" fmla="*/ 1632203 w 3400423"/>
              <a:gd name="connsiteY3" fmla="*/ 0 h 3293209"/>
              <a:gd name="connsiteX4" fmla="*/ 2266949 w 3400423"/>
              <a:gd name="connsiteY4" fmla="*/ 0 h 3293209"/>
              <a:gd name="connsiteX5" fmla="*/ 2833686 w 3400423"/>
              <a:gd name="connsiteY5" fmla="*/ 0 h 3293209"/>
              <a:gd name="connsiteX6" fmla="*/ 3400423 w 3400423"/>
              <a:gd name="connsiteY6" fmla="*/ 0 h 3293209"/>
              <a:gd name="connsiteX7" fmla="*/ 3400423 w 3400423"/>
              <a:gd name="connsiteY7" fmla="*/ 614732 h 3293209"/>
              <a:gd name="connsiteX8" fmla="*/ 3400423 w 3400423"/>
              <a:gd name="connsiteY8" fmla="*/ 1163601 h 3293209"/>
              <a:gd name="connsiteX9" fmla="*/ 3400423 w 3400423"/>
              <a:gd name="connsiteY9" fmla="*/ 1679537 h 3293209"/>
              <a:gd name="connsiteX10" fmla="*/ 3400423 w 3400423"/>
              <a:gd name="connsiteY10" fmla="*/ 2129608 h 3293209"/>
              <a:gd name="connsiteX11" fmla="*/ 3400423 w 3400423"/>
              <a:gd name="connsiteY11" fmla="*/ 2744341 h 3293209"/>
              <a:gd name="connsiteX12" fmla="*/ 3400423 w 3400423"/>
              <a:gd name="connsiteY12" fmla="*/ 3293209 h 3293209"/>
              <a:gd name="connsiteX13" fmla="*/ 2833686 w 3400423"/>
              <a:gd name="connsiteY13" fmla="*/ 3293209 h 3293209"/>
              <a:gd name="connsiteX14" fmla="*/ 2368961 w 3400423"/>
              <a:gd name="connsiteY14" fmla="*/ 3293209 h 3293209"/>
              <a:gd name="connsiteX15" fmla="*/ 1904237 w 3400423"/>
              <a:gd name="connsiteY15" fmla="*/ 3293209 h 3293209"/>
              <a:gd name="connsiteX16" fmla="*/ 1371504 w 3400423"/>
              <a:gd name="connsiteY16" fmla="*/ 3293209 h 3293209"/>
              <a:gd name="connsiteX17" fmla="*/ 804767 w 3400423"/>
              <a:gd name="connsiteY17" fmla="*/ 3293209 h 3293209"/>
              <a:gd name="connsiteX18" fmla="*/ 0 w 3400423"/>
              <a:gd name="connsiteY18" fmla="*/ 3293209 h 3293209"/>
              <a:gd name="connsiteX19" fmla="*/ 0 w 3400423"/>
              <a:gd name="connsiteY19" fmla="*/ 2810205 h 3293209"/>
              <a:gd name="connsiteX20" fmla="*/ 0 w 3400423"/>
              <a:gd name="connsiteY20" fmla="*/ 2228405 h 3293209"/>
              <a:gd name="connsiteX21" fmla="*/ 0 w 3400423"/>
              <a:gd name="connsiteY21" fmla="*/ 1679537 h 3293209"/>
              <a:gd name="connsiteX22" fmla="*/ 0 w 3400423"/>
              <a:gd name="connsiteY22" fmla="*/ 1229465 h 3293209"/>
              <a:gd name="connsiteX23" fmla="*/ 0 w 3400423"/>
              <a:gd name="connsiteY23" fmla="*/ 614732 h 3293209"/>
              <a:gd name="connsiteX24" fmla="*/ 0 w 3400423"/>
              <a:gd name="connsiteY24" fmla="*/ 0 h 329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00423" h="3293209" fill="none" extrusionOk="0">
                <a:moveTo>
                  <a:pt x="0" y="0"/>
                </a:moveTo>
                <a:cubicBezTo>
                  <a:pt x="131844" y="-51549"/>
                  <a:pt x="342040" y="19457"/>
                  <a:pt x="600741" y="0"/>
                </a:cubicBezTo>
                <a:cubicBezTo>
                  <a:pt x="859442" y="-19457"/>
                  <a:pt x="947172" y="8605"/>
                  <a:pt x="1065466" y="0"/>
                </a:cubicBezTo>
                <a:cubicBezTo>
                  <a:pt x="1183761" y="-8605"/>
                  <a:pt x="1365566" y="4541"/>
                  <a:pt x="1632203" y="0"/>
                </a:cubicBezTo>
                <a:cubicBezTo>
                  <a:pt x="1898840" y="-4541"/>
                  <a:pt x="1997088" y="26147"/>
                  <a:pt x="2266949" y="0"/>
                </a:cubicBezTo>
                <a:cubicBezTo>
                  <a:pt x="2536810" y="-26147"/>
                  <a:pt x="2554656" y="33361"/>
                  <a:pt x="2833686" y="0"/>
                </a:cubicBezTo>
                <a:cubicBezTo>
                  <a:pt x="3112716" y="-33361"/>
                  <a:pt x="3164152" y="10099"/>
                  <a:pt x="3400423" y="0"/>
                </a:cubicBezTo>
                <a:cubicBezTo>
                  <a:pt x="3441002" y="280401"/>
                  <a:pt x="3335198" y="409668"/>
                  <a:pt x="3400423" y="614732"/>
                </a:cubicBezTo>
                <a:cubicBezTo>
                  <a:pt x="3465648" y="819796"/>
                  <a:pt x="3350610" y="971319"/>
                  <a:pt x="3400423" y="1163601"/>
                </a:cubicBezTo>
                <a:cubicBezTo>
                  <a:pt x="3450236" y="1355883"/>
                  <a:pt x="3372746" y="1571929"/>
                  <a:pt x="3400423" y="1679537"/>
                </a:cubicBezTo>
                <a:cubicBezTo>
                  <a:pt x="3428100" y="1787145"/>
                  <a:pt x="3368152" y="1975588"/>
                  <a:pt x="3400423" y="2129608"/>
                </a:cubicBezTo>
                <a:cubicBezTo>
                  <a:pt x="3432694" y="2283628"/>
                  <a:pt x="3363195" y="2505340"/>
                  <a:pt x="3400423" y="2744341"/>
                </a:cubicBezTo>
                <a:cubicBezTo>
                  <a:pt x="3437651" y="2983342"/>
                  <a:pt x="3356122" y="3179737"/>
                  <a:pt x="3400423" y="3293209"/>
                </a:cubicBezTo>
                <a:cubicBezTo>
                  <a:pt x="3249995" y="3340802"/>
                  <a:pt x="3066824" y="3287235"/>
                  <a:pt x="2833686" y="3293209"/>
                </a:cubicBezTo>
                <a:cubicBezTo>
                  <a:pt x="2600548" y="3299183"/>
                  <a:pt x="2463830" y="3248704"/>
                  <a:pt x="2368961" y="3293209"/>
                </a:cubicBezTo>
                <a:cubicBezTo>
                  <a:pt x="2274093" y="3337714"/>
                  <a:pt x="2016273" y="3258133"/>
                  <a:pt x="1904237" y="3293209"/>
                </a:cubicBezTo>
                <a:cubicBezTo>
                  <a:pt x="1792201" y="3328285"/>
                  <a:pt x="1614233" y="3274914"/>
                  <a:pt x="1371504" y="3293209"/>
                </a:cubicBezTo>
                <a:cubicBezTo>
                  <a:pt x="1128775" y="3311504"/>
                  <a:pt x="965629" y="3262498"/>
                  <a:pt x="804767" y="3293209"/>
                </a:cubicBezTo>
                <a:cubicBezTo>
                  <a:pt x="643905" y="3323920"/>
                  <a:pt x="401061" y="3224168"/>
                  <a:pt x="0" y="3293209"/>
                </a:cubicBezTo>
                <a:cubicBezTo>
                  <a:pt x="-43509" y="3113926"/>
                  <a:pt x="11400" y="2926610"/>
                  <a:pt x="0" y="2810205"/>
                </a:cubicBezTo>
                <a:cubicBezTo>
                  <a:pt x="-11400" y="2693800"/>
                  <a:pt x="36424" y="2478526"/>
                  <a:pt x="0" y="2228405"/>
                </a:cubicBezTo>
                <a:cubicBezTo>
                  <a:pt x="-36424" y="1978284"/>
                  <a:pt x="10287" y="1903744"/>
                  <a:pt x="0" y="1679537"/>
                </a:cubicBezTo>
                <a:cubicBezTo>
                  <a:pt x="-10287" y="1455330"/>
                  <a:pt x="36972" y="1438582"/>
                  <a:pt x="0" y="1229465"/>
                </a:cubicBezTo>
                <a:cubicBezTo>
                  <a:pt x="-36972" y="1020348"/>
                  <a:pt x="21971" y="803593"/>
                  <a:pt x="0" y="614732"/>
                </a:cubicBezTo>
                <a:cubicBezTo>
                  <a:pt x="-21971" y="425871"/>
                  <a:pt x="64888" y="181431"/>
                  <a:pt x="0" y="0"/>
                </a:cubicBezTo>
                <a:close/>
              </a:path>
              <a:path w="3400423" h="3293209" stroke="0" extrusionOk="0">
                <a:moveTo>
                  <a:pt x="0" y="0"/>
                </a:moveTo>
                <a:cubicBezTo>
                  <a:pt x="137970" y="-2958"/>
                  <a:pt x="350829" y="24338"/>
                  <a:pt x="634746" y="0"/>
                </a:cubicBezTo>
                <a:cubicBezTo>
                  <a:pt x="918663" y="-24338"/>
                  <a:pt x="983013" y="35431"/>
                  <a:pt x="1269491" y="0"/>
                </a:cubicBezTo>
                <a:cubicBezTo>
                  <a:pt x="1555970" y="-35431"/>
                  <a:pt x="1637355" y="52476"/>
                  <a:pt x="1734216" y="0"/>
                </a:cubicBezTo>
                <a:cubicBezTo>
                  <a:pt x="1831077" y="-52476"/>
                  <a:pt x="2129583" y="66304"/>
                  <a:pt x="2334957" y="0"/>
                </a:cubicBezTo>
                <a:cubicBezTo>
                  <a:pt x="2540331" y="-66304"/>
                  <a:pt x="2697132" y="41612"/>
                  <a:pt x="2901694" y="0"/>
                </a:cubicBezTo>
                <a:cubicBezTo>
                  <a:pt x="3106256" y="-41612"/>
                  <a:pt x="3300501" y="3561"/>
                  <a:pt x="3400423" y="0"/>
                </a:cubicBezTo>
                <a:cubicBezTo>
                  <a:pt x="3410779" y="190039"/>
                  <a:pt x="3381838" y="331504"/>
                  <a:pt x="3400423" y="483004"/>
                </a:cubicBezTo>
                <a:cubicBezTo>
                  <a:pt x="3419008" y="634504"/>
                  <a:pt x="3364345" y="874623"/>
                  <a:pt x="3400423" y="1064804"/>
                </a:cubicBezTo>
                <a:cubicBezTo>
                  <a:pt x="3436501" y="1254985"/>
                  <a:pt x="3375665" y="1462016"/>
                  <a:pt x="3400423" y="1580740"/>
                </a:cubicBezTo>
                <a:cubicBezTo>
                  <a:pt x="3425181" y="1699464"/>
                  <a:pt x="3358925" y="1842952"/>
                  <a:pt x="3400423" y="2030812"/>
                </a:cubicBezTo>
                <a:cubicBezTo>
                  <a:pt x="3441921" y="2218672"/>
                  <a:pt x="3398836" y="2389152"/>
                  <a:pt x="3400423" y="2645545"/>
                </a:cubicBezTo>
                <a:cubicBezTo>
                  <a:pt x="3402010" y="2901938"/>
                  <a:pt x="3357136" y="3037512"/>
                  <a:pt x="3400423" y="3293209"/>
                </a:cubicBezTo>
                <a:cubicBezTo>
                  <a:pt x="3215032" y="3306901"/>
                  <a:pt x="3126323" y="3248720"/>
                  <a:pt x="2867690" y="3293209"/>
                </a:cubicBezTo>
                <a:cubicBezTo>
                  <a:pt x="2609057" y="3337698"/>
                  <a:pt x="2488614" y="3264439"/>
                  <a:pt x="2334957" y="3293209"/>
                </a:cubicBezTo>
                <a:cubicBezTo>
                  <a:pt x="2181300" y="3321979"/>
                  <a:pt x="2041723" y="3262547"/>
                  <a:pt x="1802224" y="3293209"/>
                </a:cubicBezTo>
                <a:cubicBezTo>
                  <a:pt x="1562725" y="3323871"/>
                  <a:pt x="1409485" y="3245713"/>
                  <a:pt x="1235487" y="3293209"/>
                </a:cubicBezTo>
                <a:cubicBezTo>
                  <a:pt x="1061489" y="3340705"/>
                  <a:pt x="807755" y="3244994"/>
                  <a:pt x="668750" y="3293209"/>
                </a:cubicBezTo>
                <a:cubicBezTo>
                  <a:pt x="529745" y="3341424"/>
                  <a:pt x="325439" y="3241680"/>
                  <a:pt x="0" y="3293209"/>
                </a:cubicBezTo>
                <a:cubicBezTo>
                  <a:pt x="-33355" y="3181766"/>
                  <a:pt x="51186" y="3054469"/>
                  <a:pt x="0" y="2843137"/>
                </a:cubicBezTo>
                <a:cubicBezTo>
                  <a:pt x="-51186" y="2631805"/>
                  <a:pt x="31017" y="2486770"/>
                  <a:pt x="0" y="2294269"/>
                </a:cubicBezTo>
                <a:cubicBezTo>
                  <a:pt x="-31017" y="2101768"/>
                  <a:pt x="13275" y="2023588"/>
                  <a:pt x="0" y="1778333"/>
                </a:cubicBezTo>
                <a:cubicBezTo>
                  <a:pt x="-13275" y="1533078"/>
                  <a:pt x="27599" y="1468142"/>
                  <a:pt x="0" y="1295329"/>
                </a:cubicBezTo>
                <a:cubicBezTo>
                  <a:pt x="-27599" y="1122516"/>
                  <a:pt x="35063" y="977687"/>
                  <a:pt x="0" y="812325"/>
                </a:cubicBezTo>
                <a:cubicBezTo>
                  <a:pt x="-35063" y="646963"/>
                  <a:pt x="45037" y="240828"/>
                  <a:pt x="0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00216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мероприятия помогают: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детей о здоровом образе жизни, роли правильного питания. 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Выработать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основе этих знаний необходимые навыки и привычки норм питания.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детей бережное отношение к своему здоровью, к здоровью окружающих его людей. 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школьников привычку к здоровому образу жизни.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0B3FAC-3F1F-C896-9F21-BB86ECAA061A}"/>
              </a:ext>
            </a:extLst>
          </p:cNvPr>
          <p:cNvSpPr txBox="1"/>
          <p:nvPr/>
        </p:nvSpPr>
        <p:spPr>
          <a:xfrm>
            <a:off x="5469425" y="4827437"/>
            <a:ext cx="4561609" cy="1754326"/>
          </a:xfrm>
          <a:custGeom>
            <a:avLst/>
            <a:gdLst>
              <a:gd name="connsiteX0" fmla="*/ 0 w 4561609"/>
              <a:gd name="connsiteY0" fmla="*/ 0 h 1754326"/>
              <a:gd name="connsiteX1" fmla="*/ 478969 w 4561609"/>
              <a:gd name="connsiteY1" fmla="*/ 0 h 1754326"/>
              <a:gd name="connsiteX2" fmla="*/ 1094786 w 4561609"/>
              <a:gd name="connsiteY2" fmla="*/ 0 h 1754326"/>
              <a:gd name="connsiteX3" fmla="*/ 1756219 w 4561609"/>
              <a:gd name="connsiteY3" fmla="*/ 0 h 1754326"/>
              <a:gd name="connsiteX4" fmla="*/ 2189572 w 4561609"/>
              <a:gd name="connsiteY4" fmla="*/ 0 h 1754326"/>
              <a:gd name="connsiteX5" fmla="*/ 2759773 w 4561609"/>
              <a:gd name="connsiteY5" fmla="*/ 0 h 1754326"/>
              <a:gd name="connsiteX6" fmla="*/ 3421207 w 4561609"/>
              <a:gd name="connsiteY6" fmla="*/ 0 h 1754326"/>
              <a:gd name="connsiteX7" fmla="*/ 3991408 w 4561609"/>
              <a:gd name="connsiteY7" fmla="*/ 0 h 1754326"/>
              <a:gd name="connsiteX8" fmla="*/ 4561609 w 4561609"/>
              <a:gd name="connsiteY8" fmla="*/ 0 h 1754326"/>
              <a:gd name="connsiteX9" fmla="*/ 4561609 w 4561609"/>
              <a:gd name="connsiteY9" fmla="*/ 619862 h 1754326"/>
              <a:gd name="connsiteX10" fmla="*/ 4561609 w 4561609"/>
              <a:gd name="connsiteY10" fmla="*/ 1204637 h 1754326"/>
              <a:gd name="connsiteX11" fmla="*/ 4561609 w 4561609"/>
              <a:gd name="connsiteY11" fmla="*/ 1754326 h 1754326"/>
              <a:gd name="connsiteX12" fmla="*/ 4128256 w 4561609"/>
              <a:gd name="connsiteY12" fmla="*/ 1754326 h 1754326"/>
              <a:gd name="connsiteX13" fmla="*/ 3649287 w 4561609"/>
              <a:gd name="connsiteY13" fmla="*/ 1754326 h 1754326"/>
              <a:gd name="connsiteX14" fmla="*/ 3215934 w 4561609"/>
              <a:gd name="connsiteY14" fmla="*/ 1754326 h 1754326"/>
              <a:gd name="connsiteX15" fmla="*/ 2691349 w 4561609"/>
              <a:gd name="connsiteY15" fmla="*/ 1754326 h 1754326"/>
              <a:gd name="connsiteX16" fmla="*/ 2257996 w 4561609"/>
              <a:gd name="connsiteY16" fmla="*/ 1754326 h 1754326"/>
              <a:gd name="connsiteX17" fmla="*/ 1824644 w 4561609"/>
              <a:gd name="connsiteY17" fmla="*/ 1754326 h 1754326"/>
              <a:gd name="connsiteX18" fmla="*/ 1300059 w 4561609"/>
              <a:gd name="connsiteY18" fmla="*/ 1754326 h 1754326"/>
              <a:gd name="connsiteX19" fmla="*/ 729857 w 4561609"/>
              <a:gd name="connsiteY19" fmla="*/ 1754326 h 1754326"/>
              <a:gd name="connsiteX20" fmla="*/ 0 w 4561609"/>
              <a:gd name="connsiteY20" fmla="*/ 1754326 h 1754326"/>
              <a:gd name="connsiteX21" fmla="*/ 0 w 4561609"/>
              <a:gd name="connsiteY21" fmla="*/ 1204637 h 1754326"/>
              <a:gd name="connsiteX22" fmla="*/ 0 w 4561609"/>
              <a:gd name="connsiteY22" fmla="*/ 602319 h 1754326"/>
              <a:gd name="connsiteX23" fmla="*/ 0 w 4561609"/>
              <a:gd name="connsiteY23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1609" h="1754326" fill="none" extrusionOk="0">
                <a:moveTo>
                  <a:pt x="0" y="0"/>
                </a:moveTo>
                <a:cubicBezTo>
                  <a:pt x="151405" y="-9884"/>
                  <a:pt x="267468" y="11361"/>
                  <a:pt x="478969" y="0"/>
                </a:cubicBezTo>
                <a:cubicBezTo>
                  <a:pt x="690470" y="-11361"/>
                  <a:pt x="934499" y="48410"/>
                  <a:pt x="1094786" y="0"/>
                </a:cubicBezTo>
                <a:cubicBezTo>
                  <a:pt x="1255073" y="-48410"/>
                  <a:pt x="1579108" y="51033"/>
                  <a:pt x="1756219" y="0"/>
                </a:cubicBezTo>
                <a:cubicBezTo>
                  <a:pt x="1933330" y="-51033"/>
                  <a:pt x="1993985" y="4963"/>
                  <a:pt x="2189572" y="0"/>
                </a:cubicBezTo>
                <a:cubicBezTo>
                  <a:pt x="2385159" y="-4963"/>
                  <a:pt x="2563237" y="13649"/>
                  <a:pt x="2759773" y="0"/>
                </a:cubicBezTo>
                <a:cubicBezTo>
                  <a:pt x="2956309" y="-13649"/>
                  <a:pt x="3234665" y="25422"/>
                  <a:pt x="3421207" y="0"/>
                </a:cubicBezTo>
                <a:cubicBezTo>
                  <a:pt x="3607749" y="-25422"/>
                  <a:pt x="3853916" y="42170"/>
                  <a:pt x="3991408" y="0"/>
                </a:cubicBezTo>
                <a:cubicBezTo>
                  <a:pt x="4128900" y="-42170"/>
                  <a:pt x="4402629" y="34329"/>
                  <a:pt x="4561609" y="0"/>
                </a:cubicBezTo>
                <a:cubicBezTo>
                  <a:pt x="4565100" y="186128"/>
                  <a:pt x="4547883" y="403342"/>
                  <a:pt x="4561609" y="619862"/>
                </a:cubicBezTo>
                <a:cubicBezTo>
                  <a:pt x="4575335" y="836382"/>
                  <a:pt x="4497428" y="976250"/>
                  <a:pt x="4561609" y="1204637"/>
                </a:cubicBezTo>
                <a:cubicBezTo>
                  <a:pt x="4625790" y="1433025"/>
                  <a:pt x="4520660" y="1502629"/>
                  <a:pt x="4561609" y="1754326"/>
                </a:cubicBezTo>
                <a:cubicBezTo>
                  <a:pt x="4433705" y="1771675"/>
                  <a:pt x="4250702" y="1717583"/>
                  <a:pt x="4128256" y="1754326"/>
                </a:cubicBezTo>
                <a:cubicBezTo>
                  <a:pt x="4005810" y="1791069"/>
                  <a:pt x="3753889" y="1752030"/>
                  <a:pt x="3649287" y="1754326"/>
                </a:cubicBezTo>
                <a:cubicBezTo>
                  <a:pt x="3544685" y="1756622"/>
                  <a:pt x="3367240" y="1747075"/>
                  <a:pt x="3215934" y="1754326"/>
                </a:cubicBezTo>
                <a:cubicBezTo>
                  <a:pt x="3064628" y="1761577"/>
                  <a:pt x="2850240" y="1738524"/>
                  <a:pt x="2691349" y="1754326"/>
                </a:cubicBezTo>
                <a:cubicBezTo>
                  <a:pt x="2532458" y="1770128"/>
                  <a:pt x="2371838" y="1746513"/>
                  <a:pt x="2257996" y="1754326"/>
                </a:cubicBezTo>
                <a:cubicBezTo>
                  <a:pt x="2144154" y="1762139"/>
                  <a:pt x="2013238" y="1743758"/>
                  <a:pt x="1824644" y="1754326"/>
                </a:cubicBezTo>
                <a:cubicBezTo>
                  <a:pt x="1636050" y="1764894"/>
                  <a:pt x="1467113" y="1746809"/>
                  <a:pt x="1300059" y="1754326"/>
                </a:cubicBezTo>
                <a:cubicBezTo>
                  <a:pt x="1133005" y="1761843"/>
                  <a:pt x="971926" y="1695215"/>
                  <a:pt x="729857" y="1754326"/>
                </a:cubicBezTo>
                <a:cubicBezTo>
                  <a:pt x="487788" y="1813437"/>
                  <a:pt x="250894" y="1702847"/>
                  <a:pt x="0" y="1754326"/>
                </a:cubicBezTo>
                <a:cubicBezTo>
                  <a:pt x="-34279" y="1481305"/>
                  <a:pt x="39975" y="1475032"/>
                  <a:pt x="0" y="1204637"/>
                </a:cubicBezTo>
                <a:cubicBezTo>
                  <a:pt x="-39975" y="934242"/>
                  <a:pt x="57307" y="902147"/>
                  <a:pt x="0" y="602319"/>
                </a:cubicBezTo>
                <a:cubicBezTo>
                  <a:pt x="-57307" y="302491"/>
                  <a:pt x="68526" y="237139"/>
                  <a:pt x="0" y="0"/>
                </a:cubicBezTo>
                <a:close/>
              </a:path>
              <a:path w="4561609" h="1754326" stroke="0" extrusionOk="0">
                <a:moveTo>
                  <a:pt x="0" y="0"/>
                </a:moveTo>
                <a:cubicBezTo>
                  <a:pt x="134468" y="-27281"/>
                  <a:pt x="458629" y="1650"/>
                  <a:pt x="661433" y="0"/>
                </a:cubicBezTo>
                <a:cubicBezTo>
                  <a:pt x="864237" y="-1650"/>
                  <a:pt x="1182534" y="1532"/>
                  <a:pt x="1322867" y="0"/>
                </a:cubicBezTo>
                <a:cubicBezTo>
                  <a:pt x="1463200" y="-1532"/>
                  <a:pt x="1574352" y="50072"/>
                  <a:pt x="1756219" y="0"/>
                </a:cubicBezTo>
                <a:cubicBezTo>
                  <a:pt x="1938086" y="-50072"/>
                  <a:pt x="2240122" y="52010"/>
                  <a:pt x="2372037" y="0"/>
                </a:cubicBezTo>
                <a:cubicBezTo>
                  <a:pt x="2503952" y="-52010"/>
                  <a:pt x="2712626" y="56109"/>
                  <a:pt x="2942238" y="0"/>
                </a:cubicBezTo>
                <a:cubicBezTo>
                  <a:pt x="3171850" y="-56109"/>
                  <a:pt x="3332471" y="21015"/>
                  <a:pt x="3466823" y="0"/>
                </a:cubicBezTo>
                <a:cubicBezTo>
                  <a:pt x="3601175" y="-21015"/>
                  <a:pt x="3786861" y="13357"/>
                  <a:pt x="3945792" y="0"/>
                </a:cubicBezTo>
                <a:cubicBezTo>
                  <a:pt x="4104723" y="-13357"/>
                  <a:pt x="4277341" y="4591"/>
                  <a:pt x="4561609" y="0"/>
                </a:cubicBezTo>
                <a:cubicBezTo>
                  <a:pt x="4579073" y="123136"/>
                  <a:pt x="4535005" y="362711"/>
                  <a:pt x="4561609" y="584775"/>
                </a:cubicBezTo>
                <a:cubicBezTo>
                  <a:pt x="4588213" y="806840"/>
                  <a:pt x="4537013" y="909996"/>
                  <a:pt x="4561609" y="1116921"/>
                </a:cubicBezTo>
                <a:cubicBezTo>
                  <a:pt x="4586205" y="1323846"/>
                  <a:pt x="4498500" y="1489535"/>
                  <a:pt x="4561609" y="1754326"/>
                </a:cubicBezTo>
                <a:cubicBezTo>
                  <a:pt x="4405626" y="1757734"/>
                  <a:pt x="4288753" y="1695503"/>
                  <a:pt x="4037024" y="1754326"/>
                </a:cubicBezTo>
                <a:cubicBezTo>
                  <a:pt x="3785295" y="1813149"/>
                  <a:pt x="3663494" y="1678227"/>
                  <a:pt x="3375591" y="1754326"/>
                </a:cubicBezTo>
                <a:cubicBezTo>
                  <a:pt x="3087688" y="1830425"/>
                  <a:pt x="3080385" y="1741673"/>
                  <a:pt x="2851006" y="1754326"/>
                </a:cubicBezTo>
                <a:cubicBezTo>
                  <a:pt x="2621627" y="1766979"/>
                  <a:pt x="2466335" y="1709741"/>
                  <a:pt x="2326421" y="1754326"/>
                </a:cubicBezTo>
                <a:cubicBezTo>
                  <a:pt x="2186507" y="1798911"/>
                  <a:pt x="1976847" y="1744722"/>
                  <a:pt x="1756219" y="1754326"/>
                </a:cubicBezTo>
                <a:cubicBezTo>
                  <a:pt x="1535591" y="1763930"/>
                  <a:pt x="1317183" y="1738117"/>
                  <a:pt x="1186018" y="1754326"/>
                </a:cubicBezTo>
                <a:cubicBezTo>
                  <a:pt x="1054853" y="1770535"/>
                  <a:pt x="775223" y="1745888"/>
                  <a:pt x="615817" y="1754326"/>
                </a:cubicBezTo>
                <a:cubicBezTo>
                  <a:pt x="456411" y="1762764"/>
                  <a:pt x="226942" y="1719385"/>
                  <a:pt x="0" y="1754326"/>
                </a:cubicBezTo>
                <a:cubicBezTo>
                  <a:pt x="-69273" y="1467383"/>
                  <a:pt x="43716" y="1433971"/>
                  <a:pt x="0" y="1169551"/>
                </a:cubicBezTo>
                <a:cubicBezTo>
                  <a:pt x="-43716" y="905131"/>
                  <a:pt x="46882" y="739140"/>
                  <a:pt x="0" y="602319"/>
                </a:cubicBezTo>
                <a:cubicBezTo>
                  <a:pt x="-46882" y="465498"/>
                  <a:pt x="40698" y="279536"/>
                  <a:pt x="0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00216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dirty="0"/>
              <a:t>В ходе мероприятий обучающиеся получили необходимую информацию о правильном питании, учились различать и называть время принятия пищи, отличать полезные и вредные продукты, соблюдать основные правила гигиены 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263790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6D585E-8E61-625C-D1A3-22DE7E250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3667508"/>
            <a:ext cx="6173230" cy="28187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EDD47-591A-7F3C-988B-3503B848A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24378" r="6558" b="25791"/>
          <a:stretch/>
        </p:blipFill>
        <p:spPr>
          <a:xfrm>
            <a:off x="120996" y="147780"/>
            <a:ext cx="6317018" cy="3006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00DC27-2014-B575-E1CB-A321F7930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18" y="3663013"/>
            <a:ext cx="5754255" cy="28187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AE4EC-C1EB-53D7-7FA9-E54E4E40381F}"/>
              </a:ext>
            </a:extLst>
          </p:cNvPr>
          <p:cNvSpPr txBox="1"/>
          <p:nvPr/>
        </p:nvSpPr>
        <p:spPr>
          <a:xfrm>
            <a:off x="6834910" y="825108"/>
            <a:ext cx="4890656" cy="2369880"/>
          </a:xfrm>
          <a:custGeom>
            <a:avLst/>
            <a:gdLst>
              <a:gd name="connsiteX0" fmla="*/ 0 w 4890656"/>
              <a:gd name="connsiteY0" fmla="*/ 0 h 2369880"/>
              <a:gd name="connsiteX1" fmla="*/ 494500 w 4890656"/>
              <a:gd name="connsiteY1" fmla="*/ 0 h 2369880"/>
              <a:gd name="connsiteX2" fmla="*/ 1135719 w 4890656"/>
              <a:gd name="connsiteY2" fmla="*/ 0 h 2369880"/>
              <a:gd name="connsiteX3" fmla="*/ 1679125 w 4890656"/>
              <a:gd name="connsiteY3" fmla="*/ 0 h 2369880"/>
              <a:gd name="connsiteX4" fmla="*/ 2320345 w 4890656"/>
              <a:gd name="connsiteY4" fmla="*/ 0 h 2369880"/>
              <a:gd name="connsiteX5" fmla="*/ 2765938 w 4890656"/>
              <a:gd name="connsiteY5" fmla="*/ 0 h 2369880"/>
              <a:gd name="connsiteX6" fmla="*/ 3407157 w 4890656"/>
              <a:gd name="connsiteY6" fmla="*/ 0 h 2369880"/>
              <a:gd name="connsiteX7" fmla="*/ 4048376 w 4890656"/>
              <a:gd name="connsiteY7" fmla="*/ 0 h 2369880"/>
              <a:gd name="connsiteX8" fmla="*/ 4890656 w 4890656"/>
              <a:gd name="connsiteY8" fmla="*/ 0 h 2369880"/>
              <a:gd name="connsiteX9" fmla="*/ 4890656 w 4890656"/>
              <a:gd name="connsiteY9" fmla="*/ 545072 h 2369880"/>
              <a:gd name="connsiteX10" fmla="*/ 4890656 w 4890656"/>
              <a:gd name="connsiteY10" fmla="*/ 1161241 h 2369880"/>
              <a:gd name="connsiteX11" fmla="*/ 4890656 w 4890656"/>
              <a:gd name="connsiteY11" fmla="*/ 1753711 h 2369880"/>
              <a:gd name="connsiteX12" fmla="*/ 4890656 w 4890656"/>
              <a:gd name="connsiteY12" fmla="*/ 2369880 h 2369880"/>
              <a:gd name="connsiteX13" fmla="*/ 4249437 w 4890656"/>
              <a:gd name="connsiteY13" fmla="*/ 2369880 h 2369880"/>
              <a:gd name="connsiteX14" fmla="*/ 3657124 w 4890656"/>
              <a:gd name="connsiteY14" fmla="*/ 2369880 h 2369880"/>
              <a:gd name="connsiteX15" fmla="*/ 3260437 w 4890656"/>
              <a:gd name="connsiteY15" fmla="*/ 2369880 h 2369880"/>
              <a:gd name="connsiteX16" fmla="*/ 2668125 w 4890656"/>
              <a:gd name="connsiteY16" fmla="*/ 2369880 h 2369880"/>
              <a:gd name="connsiteX17" fmla="*/ 2271438 w 4890656"/>
              <a:gd name="connsiteY17" fmla="*/ 2369880 h 2369880"/>
              <a:gd name="connsiteX18" fmla="*/ 1776938 w 4890656"/>
              <a:gd name="connsiteY18" fmla="*/ 2369880 h 2369880"/>
              <a:gd name="connsiteX19" fmla="*/ 1282439 w 4890656"/>
              <a:gd name="connsiteY19" fmla="*/ 2369880 h 2369880"/>
              <a:gd name="connsiteX20" fmla="*/ 885752 w 4890656"/>
              <a:gd name="connsiteY20" fmla="*/ 2369880 h 2369880"/>
              <a:gd name="connsiteX21" fmla="*/ 0 w 4890656"/>
              <a:gd name="connsiteY21" fmla="*/ 2369880 h 2369880"/>
              <a:gd name="connsiteX22" fmla="*/ 0 w 4890656"/>
              <a:gd name="connsiteY22" fmla="*/ 1753711 h 2369880"/>
              <a:gd name="connsiteX23" fmla="*/ 0 w 4890656"/>
              <a:gd name="connsiteY23" fmla="*/ 1161241 h 2369880"/>
              <a:gd name="connsiteX24" fmla="*/ 0 w 4890656"/>
              <a:gd name="connsiteY24" fmla="*/ 545072 h 2369880"/>
              <a:gd name="connsiteX25" fmla="*/ 0 w 4890656"/>
              <a:gd name="connsiteY25" fmla="*/ 0 h 236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90656" h="2369880" fill="none" extrusionOk="0">
                <a:moveTo>
                  <a:pt x="0" y="0"/>
                </a:moveTo>
                <a:cubicBezTo>
                  <a:pt x="156254" y="-10888"/>
                  <a:pt x="273775" y="34348"/>
                  <a:pt x="494500" y="0"/>
                </a:cubicBezTo>
                <a:cubicBezTo>
                  <a:pt x="715225" y="-34348"/>
                  <a:pt x="858067" y="57625"/>
                  <a:pt x="1135719" y="0"/>
                </a:cubicBezTo>
                <a:cubicBezTo>
                  <a:pt x="1413371" y="-57625"/>
                  <a:pt x="1533676" y="22674"/>
                  <a:pt x="1679125" y="0"/>
                </a:cubicBezTo>
                <a:cubicBezTo>
                  <a:pt x="1824574" y="-22674"/>
                  <a:pt x="2144647" y="75385"/>
                  <a:pt x="2320345" y="0"/>
                </a:cubicBezTo>
                <a:cubicBezTo>
                  <a:pt x="2496043" y="-75385"/>
                  <a:pt x="2554589" y="11918"/>
                  <a:pt x="2765938" y="0"/>
                </a:cubicBezTo>
                <a:cubicBezTo>
                  <a:pt x="2977287" y="-11918"/>
                  <a:pt x="3133790" y="73003"/>
                  <a:pt x="3407157" y="0"/>
                </a:cubicBezTo>
                <a:cubicBezTo>
                  <a:pt x="3680524" y="-73003"/>
                  <a:pt x="3748936" y="1771"/>
                  <a:pt x="4048376" y="0"/>
                </a:cubicBezTo>
                <a:cubicBezTo>
                  <a:pt x="4347816" y="-1771"/>
                  <a:pt x="4577064" y="28046"/>
                  <a:pt x="4890656" y="0"/>
                </a:cubicBezTo>
                <a:cubicBezTo>
                  <a:pt x="4910339" y="145388"/>
                  <a:pt x="4872589" y="304865"/>
                  <a:pt x="4890656" y="545072"/>
                </a:cubicBezTo>
                <a:cubicBezTo>
                  <a:pt x="4908723" y="785279"/>
                  <a:pt x="4857564" y="1018444"/>
                  <a:pt x="4890656" y="1161241"/>
                </a:cubicBezTo>
                <a:cubicBezTo>
                  <a:pt x="4923748" y="1304038"/>
                  <a:pt x="4857845" y="1553793"/>
                  <a:pt x="4890656" y="1753711"/>
                </a:cubicBezTo>
                <a:cubicBezTo>
                  <a:pt x="4923467" y="1953629"/>
                  <a:pt x="4829971" y="2186214"/>
                  <a:pt x="4890656" y="2369880"/>
                </a:cubicBezTo>
                <a:cubicBezTo>
                  <a:pt x="4718321" y="2389983"/>
                  <a:pt x="4414123" y="2312742"/>
                  <a:pt x="4249437" y="2369880"/>
                </a:cubicBezTo>
                <a:cubicBezTo>
                  <a:pt x="4084751" y="2427018"/>
                  <a:pt x="3884003" y="2343390"/>
                  <a:pt x="3657124" y="2369880"/>
                </a:cubicBezTo>
                <a:cubicBezTo>
                  <a:pt x="3430245" y="2396370"/>
                  <a:pt x="3457088" y="2367272"/>
                  <a:pt x="3260437" y="2369880"/>
                </a:cubicBezTo>
                <a:cubicBezTo>
                  <a:pt x="3063786" y="2372488"/>
                  <a:pt x="2843437" y="2351649"/>
                  <a:pt x="2668125" y="2369880"/>
                </a:cubicBezTo>
                <a:cubicBezTo>
                  <a:pt x="2492813" y="2388111"/>
                  <a:pt x="2452551" y="2356863"/>
                  <a:pt x="2271438" y="2369880"/>
                </a:cubicBezTo>
                <a:cubicBezTo>
                  <a:pt x="2090325" y="2382897"/>
                  <a:pt x="2020188" y="2367542"/>
                  <a:pt x="1776938" y="2369880"/>
                </a:cubicBezTo>
                <a:cubicBezTo>
                  <a:pt x="1533688" y="2372218"/>
                  <a:pt x="1406542" y="2358450"/>
                  <a:pt x="1282439" y="2369880"/>
                </a:cubicBezTo>
                <a:cubicBezTo>
                  <a:pt x="1158336" y="2381310"/>
                  <a:pt x="1069908" y="2368033"/>
                  <a:pt x="885752" y="2369880"/>
                </a:cubicBezTo>
                <a:cubicBezTo>
                  <a:pt x="701596" y="2371727"/>
                  <a:pt x="228148" y="2321948"/>
                  <a:pt x="0" y="2369880"/>
                </a:cubicBezTo>
                <a:cubicBezTo>
                  <a:pt x="-65124" y="2193512"/>
                  <a:pt x="64138" y="1906841"/>
                  <a:pt x="0" y="1753711"/>
                </a:cubicBezTo>
                <a:cubicBezTo>
                  <a:pt x="-64138" y="1600581"/>
                  <a:pt x="43667" y="1381745"/>
                  <a:pt x="0" y="1161241"/>
                </a:cubicBezTo>
                <a:cubicBezTo>
                  <a:pt x="-43667" y="940737"/>
                  <a:pt x="22049" y="668808"/>
                  <a:pt x="0" y="545072"/>
                </a:cubicBezTo>
                <a:cubicBezTo>
                  <a:pt x="-22049" y="421336"/>
                  <a:pt x="33108" y="208629"/>
                  <a:pt x="0" y="0"/>
                </a:cubicBezTo>
                <a:close/>
              </a:path>
              <a:path w="4890656" h="2369880" stroke="0" extrusionOk="0">
                <a:moveTo>
                  <a:pt x="0" y="0"/>
                </a:moveTo>
                <a:cubicBezTo>
                  <a:pt x="190749" y="-39800"/>
                  <a:pt x="315795" y="35599"/>
                  <a:pt x="445593" y="0"/>
                </a:cubicBezTo>
                <a:cubicBezTo>
                  <a:pt x="575391" y="-35599"/>
                  <a:pt x="794410" y="49695"/>
                  <a:pt x="891186" y="0"/>
                </a:cubicBezTo>
                <a:cubicBezTo>
                  <a:pt x="987962" y="-49695"/>
                  <a:pt x="1269355" y="55852"/>
                  <a:pt x="1434592" y="0"/>
                </a:cubicBezTo>
                <a:cubicBezTo>
                  <a:pt x="1599829" y="-55852"/>
                  <a:pt x="1701285" y="51381"/>
                  <a:pt x="1880186" y="0"/>
                </a:cubicBezTo>
                <a:cubicBezTo>
                  <a:pt x="2059087" y="-51381"/>
                  <a:pt x="2167813" y="64733"/>
                  <a:pt x="2423592" y="0"/>
                </a:cubicBezTo>
                <a:cubicBezTo>
                  <a:pt x="2679371" y="-64733"/>
                  <a:pt x="2811482" y="9780"/>
                  <a:pt x="2918091" y="0"/>
                </a:cubicBezTo>
                <a:cubicBezTo>
                  <a:pt x="3024700" y="-9780"/>
                  <a:pt x="3265556" y="40822"/>
                  <a:pt x="3461498" y="0"/>
                </a:cubicBezTo>
                <a:cubicBezTo>
                  <a:pt x="3657440" y="-40822"/>
                  <a:pt x="3756912" y="15724"/>
                  <a:pt x="4004904" y="0"/>
                </a:cubicBezTo>
                <a:cubicBezTo>
                  <a:pt x="4252896" y="-15724"/>
                  <a:pt x="4214128" y="24158"/>
                  <a:pt x="4401590" y="0"/>
                </a:cubicBezTo>
                <a:cubicBezTo>
                  <a:pt x="4589052" y="-24158"/>
                  <a:pt x="4772062" y="5793"/>
                  <a:pt x="4890656" y="0"/>
                </a:cubicBezTo>
                <a:cubicBezTo>
                  <a:pt x="4940457" y="137426"/>
                  <a:pt x="4843696" y="295168"/>
                  <a:pt x="4890656" y="568771"/>
                </a:cubicBezTo>
                <a:cubicBezTo>
                  <a:pt x="4937616" y="842374"/>
                  <a:pt x="4859684" y="882186"/>
                  <a:pt x="4890656" y="1161241"/>
                </a:cubicBezTo>
                <a:cubicBezTo>
                  <a:pt x="4921628" y="1440296"/>
                  <a:pt x="4884716" y="1549500"/>
                  <a:pt x="4890656" y="1753711"/>
                </a:cubicBezTo>
                <a:cubicBezTo>
                  <a:pt x="4896596" y="1957922"/>
                  <a:pt x="4886118" y="2092723"/>
                  <a:pt x="4890656" y="2369880"/>
                </a:cubicBezTo>
                <a:cubicBezTo>
                  <a:pt x="4706093" y="2417653"/>
                  <a:pt x="4579320" y="2357758"/>
                  <a:pt x="4396156" y="2369880"/>
                </a:cubicBezTo>
                <a:cubicBezTo>
                  <a:pt x="4212992" y="2382002"/>
                  <a:pt x="4071393" y="2322695"/>
                  <a:pt x="3803844" y="2369880"/>
                </a:cubicBezTo>
                <a:cubicBezTo>
                  <a:pt x="3536295" y="2417065"/>
                  <a:pt x="3503900" y="2366519"/>
                  <a:pt x="3407157" y="2369880"/>
                </a:cubicBezTo>
                <a:cubicBezTo>
                  <a:pt x="3310414" y="2373241"/>
                  <a:pt x="3177809" y="2333453"/>
                  <a:pt x="3010470" y="2369880"/>
                </a:cubicBezTo>
                <a:cubicBezTo>
                  <a:pt x="2843131" y="2406307"/>
                  <a:pt x="2701558" y="2334925"/>
                  <a:pt x="2418158" y="2369880"/>
                </a:cubicBezTo>
                <a:cubicBezTo>
                  <a:pt x="2134758" y="2404835"/>
                  <a:pt x="1993442" y="2352770"/>
                  <a:pt x="1874751" y="2369880"/>
                </a:cubicBezTo>
                <a:cubicBezTo>
                  <a:pt x="1756060" y="2386990"/>
                  <a:pt x="1619763" y="2334287"/>
                  <a:pt x="1478065" y="2369880"/>
                </a:cubicBezTo>
                <a:cubicBezTo>
                  <a:pt x="1336367" y="2405473"/>
                  <a:pt x="1150588" y="2309272"/>
                  <a:pt x="836846" y="2369880"/>
                </a:cubicBezTo>
                <a:cubicBezTo>
                  <a:pt x="523104" y="2430488"/>
                  <a:pt x="220871" y="2363468"/>
                  <a:pt x="0" y="2369880"/>
                </a:cubicBezTo>
                <a:cubicBezTo>
                  <a:pt x="-49387" y="2080741"/>
                  <a:pt x="8364" y="1975795"/>
                  <a:pt x="0" y="1777410"/>
                </a:cubicBezTo>
                <a:cubicBezTo>
                  <a:pt x="-8364" y="1579025"/>
                  <a:pt x="53570" y="1398812"/>
                  <a:pt x="0" y="1137542"/>
                </a:cubicBezTo>
                <a:cubicBezTo>
                  <a:pt x="-53570" y="876272"/>
                  <a:pt x="33227" y="718451"/>
                  <a:pt x="0" y="592470"/>
                </a:cubicBezTo>
                <a:cubicBezTo>
                  <a:pt x="-33227" y="466489"/>
                  <a:pt x="17344" y="166911"/>
                  <a:pt x="0" y="0"/>
                </a:cubicBez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319219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«МБОУ СОШ №4 им. Косова» проводятся уроки по здоровому питанию, а также мастер-классы, которые учат детей уделять внимание качеству употребляемой пищи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52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1767</TotalTime>
  <Words>313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Times New Roman</vt:lpstr>
      <vt:lpstr>YS Text</vt:lpstr>
      <vt:lpstr>Тема Office</vt:lpstr>
      <vt:lpstr>Здоровый образ жизни </vt:lpstr>
      <vt:lpstr>Что это?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avanesowa.svetaavanesova@yandex.ru</dc:creator>
  <cp:lastModifiedBy>avanesowa.svetaavanesova@yandex.ru</cp:lastModifiedBy>
  <cp:revision>4</cp:revision>
  <dcterms:created xsi:type="dcterms:W3CDTF">2025-04-13T10:01:11Z</dcterms:created>
  <dcterms:modified xsi:type="dcterms:W3CDTF">2025-04-21T06:54:50Z</dcterms:modified>
</cp:coreProperties>
</file>